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66" r:id="rId3"/>
    <p:sldId id="277" r:id="rId4"/>
    <p:sldId id="280" r:id="rId5"/>
    <p:sldId id="281" r:id="rId6"/>
    <p:sldId id="276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30A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670" autoAdjust="0"/>
  </p:normalViewPr>
  <p:slideViewPr>
    <p:cSldViewPr>
      <p:cViewPr varScale="1">
        <p:scale>
          <a:sx n="71" d="100"/>
          <a:sy n="71" d="100"/>
        </p:scale>
        <p:origin x="-13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4"/>
          <p:cNvGrpSpPr>
            <a:grpSpLocks/>
          </p:cNvGrpSpPr>
          <p:nvPr/>
        </p:nvGrpSpPr>
        <p:grpSpPr bwMode="auto">
          <a:xfrm>
            <a:off x="214313" y="400050"/>
            <a:ext cx="8712200" cy="4511675"/>
            <a:chOff x="135" y="315"/>
            <a:chExt cx="5488" cy="2752"/>
          </a:xfrm>
        </p:grpSpPr>
        <p:sp>
          <p:nvSpPr>
            <p:cNvPr id="8203" name="Line 5"/>
            <p:cNvSpPr>
              <a:spLocks noChangeShapeType="1"/>
            </p:cNvSpPr>
            <p:nvPr/>
          </p:nvSpPr>
          <p:spPr bwMode="auto">
            <a:xfrm>
              <a:off x="135" y="1665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4" name="Line 6"/>
            <p:cNvSpPr>
              <a:spLocks noChangeShapeType="1"/>
            </p:cNvSpPr>
            <p:nvPr/>
          </p:nvSpPr>
          <p:spPr bwMode="auto">
            <a:xfrm>
              <a:off x="225" y="315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5" name="Line 7"/>
            <p:cNvSpPr>
              <a:spLocks noChangeShapeType="1"/>
            </p:cNvSpPr>
            <p:nvPr/>
          </p:nvSpPr>
          <p:spPr bwMode="auto">
            <a:xfrm>
              <a:off x="158" y="3067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195" name="Group 14"/>
          <p:cNvGrpSpPr>
            <a:grpSpLocks/>
          </p:cNvGrpSpPr>
          <p:nvPr/>
        </p:nvGrpSpPr>
        <p:grpSpPr bwMode="auto">
          <a:xfrm>
            <a:off x="2079625" y="358775"/>
            <a:ext cx="2225675" cy="4554538"/>
            <a:chOff x="1387" y="199"/>
            <a:chExt cx="1493" cy="3011"/>
          </a:xfrm>
        </p:grpSpPr>
        <p:sp>
          <p:nvSpPr>
            <p:cNvPr id="8201" name="Oval 12"/>
            <p:cNvSpPr>
              <a:spLocks noChangeArrowheads="1"/>
            </p:cNvSpPr>
            <p:nvPr/>
          </p:nvSpPr>
          <p:spPr bwMode="auto">
            <a:xfrm rot="1367641">
              <a:off x="1387" y="199"/>
              <a:ext cx="1284" cy="3011"/>
            </a:xfrm>
            <a:prstGeom prst="ellipse">
              <a:avLst/>
            </a:pr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202" name="AutoShape 9"/>
            <p:cNvSpPr>
              <a:spLocks noChangeArrowheads="1"/>
            </p:cNvSpPr>
            <p:nvPr/>
          </p:nvSpPr>
          <p:spPr bwMode="auto">
            <a:xfrm>
              <a:off x="2789" y="709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8196" name="Group 13"/>
          <p:cNvGrpSpPr>
            <a:grpSpLocks/>
          </p:cNvGrpSpPr>
          <p:nvPr/>
        </p:nvGrpSpPr>
        <p:grpSpPr bwMode="auto">
          <a:xfrm>
            <a:off x="5894388" y="2641600"/>
            <a:ext cx="1081087" cy="2232025"/>
            <a:chOff x="3713" y="1664"/>
            <a:chExt cx="681" cy="1406"/>
          </a:xfrm>
        </p:grpSpPr>
        <p:sp>
          <p:nvSpPr>
            <p:cNvPr id="8199" name="Oval 11"/>
            <p:cNvSpPr>
              <a:spLocks noChangeArrowheads="1"/>
            </p:cNvSpPr>
            <p:nvPr/>
          </p:nvSpPr>
          <p:spPr bwMode="auto">
            <a:xfrm rot="1367641">
              <a:off x="3713" y="1664"/>
              <a:ext cx="545" cy="1406"/>
            </a:xfrm>
            <a:prstGeom prst="ellipse">
              <a:avLst/>
            </a:pr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200" name="AutoShape 10"/>
            <p:cNvSpPr>
              <a:spLocks noChangeArrowheads="1"/>
            </p:cNvSpPr>
            <p:nvPr/>
          </p:nvSpPr>
          <p:spPr bwMode="auto">
            <a:xfrm>
              <a:off x="4303" y="1887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6399" name="AutoShape 15"/>
          <p:cNvSpPr>
            <a:spLocks noChangeArrowheads="1"/>
          </p:cNvSpPr>
          <p:nvPr/>
        </p:nvSpPr>
        <p:spPr bwMode="auto">
          <a:xfrm rot="-8724836">
            <a:off x="4170363" y="1268413"/>
            <a:ext cx="649287" cy="144462"/>
          </a:xfrm>
          <a:prstGeom prst="homePlate">
            <a:avLst>
              <a:gd name="adj" fmla="val 112363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819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0E0E0"/>
              </a:clrFrom>
              <a:clrTo>
                <a:srgbClr val="E0E0E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89688" y="4500563"/>
            <a:ext cx="2754312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5368879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1064 C -0.00937 -0.02567 -0.02604 -0.08788 -0.04114 -0.10153 C -0.05625 -0.11517 -0.0717 -0.11124 -0.09357 -0.09297 C -0.11545 -0.0747 -0.14427 -0.05458 -0.17292 0.00832 C -0.20156 0.07169 -0.25 0.20837 -0.2651 0.28538 C -0.28021 0.36286 -0.275 0.43432 -0.26337 0.47155 C -0.25173 0.50855 -0.21805 0.5141 -0.19514 0.50948 C -0.17222 0.50485 -0.15104 0.48566 -0.12535 0.44403 C -0.09965 0.40217 -0.06198 0.33418 -0.04114 0.25994 C -0.02031 0.18617 -0.00851 0.05388 -1.38889E-6 3.33025E-6 " pathEditMode="relative" rAng="0" ptsTypes="aaaaaaaaaa">
                                      <p:cBhvr>
                                        <p:cTn id="6" dur="5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00" y="2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514 0.26642 C 0.28959 0.25902 0.27986 0.20791 0.26181 0.22202 C 0.24375 0.23612 0.20313 0.30504 0.18733 0.35106 C 0.17153 0.39709 0.15816 0.47664 0.16667 0.49907 C 0.17518 0.52128 0.21632 0.52475 0.23802 0.48635 C 0.25973 0.44796 0.28455 0.31383 0.2967 0.2685 " pathEditMode="relative" rAng="0" ptsTypes="aaaaaa">
                                      <p:cBhvr>
                                        <p:cTn id="9" dur="3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00" y="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9" grpId="0" animBg="1"/>
      <p:bldP spid="1639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663839" y="404664"/>
            <a:ext cx="7992888" cy="108777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Тема урока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772816"/>
            <a:ext cx="80648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B050"/>
                </a:solidFill>
              </a:rPr>
              <a:t>Имя существительное как часть речи</a:t>
            </a:r>
            <a:endParaRPr lang="ru-RU" sz="7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570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dn-nus-1.pinme.ru/tumb/600/photo/11/11/111149f5fcd157d3727f3df34dfe71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51" y="274638"/>
            <a:ext cx="8565031" cy="60383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8249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МАОУ СОШ №20\Pictures\2021-02-11\Сканировать20001.TIF"/>
          <p:cNvPicPr>
            <a:picLocks noChangeAspect="1" noChangeArrowheads="1"/>
          </p:cNvPicPr>
          <p:nvPr/>
        </p:nvPicPr>
        <p:blipFill>
          <a:blip r:embed="rId2" cstate="print"/>
          <a:srcRect l="61961" t="8573" b="28560"/>
          <a:stretch>
            <a:fillRect/>
          </a:stretch>
        </p:blipFill>
        <p:spPr bwMode="auto">
          <a:xfrm>
            <a:off x="2267744" y="908720"/>
            <a:ext cx="4067077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ОУ СОШ №20\Pictures\2021-02-11\Сканировать20001.TIF"/>
          <p:cNvPicPr>
            <a:picLocks noChangeAspect="1" noChangeArrowheads="1"/>
          </p:cNvPicPr>
          <p:nvPr/>
        </p:nvPicPr>
        <p:blipFill>
          <a:blip r:embed="rId2" cstate="print"/>
          <a:srcRect l="33155" t="9994" r="24415" b="20472"/>
          <a:stretch>
            <a:fillRect/>
          </a:stretch>
        </p:blipFill>
        <p:spPr bwMode="auto">
          <a:xfrm>
            <a:off x="2771800" y="404664"/>
            <a:ext cx="4536504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663839" y="404664"/>
            <a:ext cx="7992888" cy="108777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Итог урока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2644170"/>
            <a:ext cx="7960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Что такое имя существительное?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4437112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Приведите примеры имен существительных?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620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19</Words>
  <Application>Microsoft Office PowerPoint</Application>
  <PresentationFormat>Экран (4:3)</PresentationFormat>
  <Paragraphs>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МАОУ СОШ №20</cp:lastModifiedBy>
  <cp:revision>21</cp:revision>
  <dcterms:created xsi:type="dcterms:W3CDTF">2017-09-14T05:19:04Z</dcterms:created>
  <dcterms:modified xsi:type="dcterms:W3CDTF">2021-02-11T09:46:13Z</dcterms:modified>
</cp:coreProperties>
</file>