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5"/>
  </p:notesMasterIdLst>
  <p:sldIdLst>
    <p:sldId id="256" r:id="rId2"/>
    <p:sldId id="337" r:id="rId3"/>
    <p:sldId id="360" r:id="rId4"/>
    <p:sldId id="361" r:id="rId5"/>
    <p:sldId id="362" r:id="rId6"/>
    <p:sldId id="363" r:id="rId7"/>
    <p:sldId id="365" r:id="rId8"/>
    <p:sldId id="366" r:id="rId9"/>
    <p:sldId id="367" r:id="rId10"/>
    <p:sldId id="368" r:id="rId11"/>
    <p:sldId id="372" r:id="rId12"/>
    <p:sldId id="371" r:id="rId13"/>
    <p:sldId id="370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6141" autoAdjust="0"/>
  </p:normalViewPr>
  <p:slideViewPr>
    <p:cSldViewPr>
      <p:cViewPr varScale="1">
        <p:scale>
          <a:sx n="68" d="100"/>
          <a:sy n="68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20D4F3C2-55A0-4398-BF06-37A547CB8421}" type="datetimeFigureOut">
              <a:rPr lang="ru-RU"/>
              <a:pPr>
                <a:defRPr/>
              </a:pPr>
              <a:t>10.11.2020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8467726C-B00E-4421-BBC6-BCAABBFE59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2"/>
          <p:cNvGrpSpPr>
            <a:grpSpLocks/>
          </p:cNvGrpSpPr>
          <p:nvPr/>
        </p:nvGrpSpPr>
        <p:grpSpPr bwMode="auto">
          <a:xfrm>
            <a:off x="-382588" y="0"/>
            <a:ext cx="9932988" cy="6858000"/>
            <a:chOff x="-382404" y="0"/>
            <a:chExt cx="9932332" cy="6858000"/>
          </a:xfrm>
        </p:grpSpPr>
        <p:grpSp>
          <p:nvGrpSpPr>
            <p:cNvPr id="5" name="Group 44"/>
            <p:cNvGrpSpPr>
              <a:grpSpLocks/>
            </p:cNvGrpSpPr>
            <p:nvPr/>
          </p:nvGrpSpPr>
          <p:grpSpPr bwMode="auto">
            <a:xfrm>
              <a:off x="159" y="0"/>
              <a:ext cx="9143396" cy="6858000"/>
              <a:chOff x="159" y="0"/>
              <a:chExt cx="9143396" cy="6858000"/>
            </a:xfrm>
          </p:grpSpPr>
          <p:grpSp>
            <p:nvGrpSpPr>
              <p:cNvPr id="28" name="Group 4"/>
              <p:cNvGrpSpPr>
                <a:grpSpLocks/>
              </p:cNvGrpSpPr>
              <p:nvPr/>
            </p:nvGrpSpPr>
            <p:grpSpPr bwMode="auto">
              <a:xfrm>
                <a:off x="159" y="0"/>
                <a:ext cx="2514434" cy="6858000"/>
                <a:chOff x="159" y="0"/>
                <a:chExt cx="2514434" cy="6858000"/>
              </a:xfrm>
            </p:grpSpPr>
            <p:sp>
              <p:nvSpPr>
                <p:cNvPr id="40" name="Rectangle 114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41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42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grpSp>
            <p:nvGrpSpPr>
              <p:cNvPr id="29" name="Group 5"/>
              <p:cNvGrpSpPr>
                <a:grpSpLocks/>
              </p:cNvGrpSpPr>
              <p:nvPr/>
            </p:nvGrpSpPr>
            <p:grpSpPr bwMode="auto">
              <a:xfrm>
                <a:off x="422406" y="0"/>
                <a:ext cx="2514434" cy="6858000"/>
                <a:chOff x="-504" y="0"/>
                <a:chExt cx="2514434" cy="6858000"/>
              </a:xfrm>
            </p:grpSpPr>
            <p:sp>
              <p:nvSpPr>
                <p:cNvPr id="37" name="Rectangle 84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8" name="Rectangle 85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9" name="Rectangle 113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grpSp>
            <p:nvGrpSpPr>
              <p:cNvPr id="30" name="Group 9"/>
              <p:cNvGrpSpPr>
                <a:grpSpLocks/>
              </p:cNvGrpSpPr>
              <p:nvPr/>
            </p:nvGrpSpPr>
            <p:grpSpPr bwMode="auto">
              <a:xfrm rot="10800000">
                <a:off x="6629121" y="0"/>
                <a:ext cx="2514434" cy="6858000"/>
                <a:chOff x="445" y="0"/>
                <a:chExt cx="2514434" cy="6858000"/>
              </a:xfrm>
            </p:grpSpPr>
            <p:sp>
              <p:nvSpPr>
                <p:cNvPr id="34" name="Rectangle 77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5" name="Rectangle 78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6" name="Rectangle 80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sp>
            <p:nvSpPr>
              <p:cNvPr id="31" name="Rectangle 74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32" name="Rectangle 75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33" name="Rectangle 76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sp>
          <p:nvSpPr>
            <p:cNvPr id="6" name="Freeform 44"/>
            <p:cNvSpPr/>
            <p:nvPr/>
          </p:nvSpPr>
          <p:spPr>
            <a:xfrm>
              <a:off x="-12540" y="5035550"/>
              <a:ext cx="9144984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" name="Freeform 47"/>
            <p:cNvSpPr/>
            <p:nvPr/>
          </p:nvSpPr>
          <p:spPr>
            <a:xfrm>
              <a:off x="-12540" y="3467100"/>
              <a:ext cx="9144984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" name="Freeform 48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" name="Freeform 50"/>
            <p:cNvSpPr/>
            <p:nvPr/>
          </p:nvSpPr>
          <p:spPr>
            <a:xfrm>
              <a:off x="-12540" y="5284788"/>
              <a:ext cx="9144984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" name="Freeform 51"/>
            <p:cNvSpPr/>
            <p:nvPr/>
          </p:nvSpPr>
          <p:spPr>
            <a:xfrm>
              <a:off x="2136793" y="5132388"/>
              <a:ext cx="6982952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" name="Hexagon 52"/>
            <p:cNvSpPr/>
            <p:nvPr/>
          </p:nvSpPr>
          <p:spPr>
            <a:xfrm rot="1800000">
              <a:off x="2995574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" name="Hexagon 53"/>
            <p:cNvSpPr/>
            <p:nvPr/>
          </p:nvSpPr>
          <p:spPr>
            <a:xfrm rot="1800000">
              <a:off x="3719426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" name="Hexagon 54"/>
            <p:cNvSpPr/>
            <p:nvPr/>
          </p:nvSpPr>
          <p:spPr>
            <a:xfrm rot="1800000">
              <a:off x="3728950" y="159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" name="Hexagon 55"/>
            <p:cNvSpPr/>
            <p:nvPr/>
          </p:nvSpPr>
          <p:spPr>
            <a:xfrm rot="1800000">
              <a:off x="2976525" y="32543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" name="Hexagon 56"/>
            <p:cNvSpPr/>
            <p:nvPr/>
          </p:nvSpPr>
          <p:spPr>
            <a:xfrm rot="1800000">
              <a:off x="4462327" y="53832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6" name="Freeform 57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7" name="Hexagon 58"/>
            <p:cNvSpPr/>
            <p:nvPr/>
          </p:nvSpPr>
          <p:spPr>
            <a:xfrm rot="1800000">
              <a:off x="23970" y="540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8" name="Hexagon 59"/>
            <p:cNvSpPr/>
            <p:nvPr/>
          </p:nvSpPr>
          <p:spPr>
            <a:xfrm rot="1800000">
              <a:off x="52543" y="28495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9" name="Hexagon 60"/>
            <p:cNvSpPr/>
            <p:nvPr/>
          </p:nvSpPr>
          <p:spPr>
            <a:xfrm rot="1800000">
              <a:off x="776395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0" name="Hexagon 61"/>
            <p:cNvSpPr/>
            <p:nvPr/>
          </p:nvSpPr>
          <p:spPr>
            <a:xfrm rot="1800000">
              <a:off x="1509772" y="54117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1" name="Hexagon 62"/>
            <p:cNvSpPr/>
            <p:nvPr/>
          </p:nvSpPr>
          <p:spPr>
            <a:xfrm rot="1800000">
              <a:off x="1528821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2" name="Hexagon 63"/>
            <p:cNvSpPr/>
            <p:nvPr/>
          </p:nvSpPr>
          <p:spPr>
            <a:xfrm rot="1800000">
              <a:off x="795444" y="15636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3" name="Hexagon 64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4" name="Hexagon 65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5" name="Hexagon 66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6" name="Freeform 67"/>
            <p:cNvSpPr/>
            <p:nvPr/>
          </p:nvSpPr>
          <p:spPr>
            <a:xfrm rot="1800000">
              <a:off x="8306998" y="4056063"/>
              <a:ext cx="124293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7" name="Freeform 68"/>
            <p:cNvSpPr/>
            <p:nvPr/>
          </p:nvSpPr>
          <p:spPr>
            <a:xfrm rot="1800000">
              <a:off x="8306998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43" name="Rectangle 45"/>
          <p:cNvSpPr/>
          <p:nvPr/>
        </p:nvSpPr>
        <p:spPr>
          <a:xfrm>
            <a:off x="4560888" y="-22225"/>
            <a:ext cx="3679825" cy="6272213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4" name="Rectangle 46"/>
          <p:cNvSpPr/>
          <p:nvPr/>
        </p:nvSpPr>
        <p:spPr>
          <a:xfrm>
            <a:off x="4649788" y="-22225"/>
            <a:ext cx="3505200" cy="23129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5" name="Rectangle 49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6" name="Rectangle 88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7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688" y="1516063"/>
            <a:ext cx="2133600" cy="752475"/>
          </a:xfrm>
        </p:spPr>
        <p:txBody>
          <a:bodyPr anchor="b"/>
          <a:lstStyle>
            <a:lvl1pPr algn="l">
              <a:defRPr sz="2400" smtClean="0"/>
            </a:lvl1pPr>
          </a:lstStyle>
          <a:p>
            <a:pPr>
              <a:defRPr/>
            </a:pPr>
            <a:fld id="{23045A5D-0499-4B0C-B11D-E1A8E35A236D}" type="datetimeFigureOut">
              <a:rPr lang="ru-RU"/>
              <a:pPr>
                <a:defRPr/>
              </a:pPr>
              <a:t>10.11.2020</a:t>
            </a:fld>
            <a:endParaRPr lang="ru-RU"/>
          </a:p>
        </p:txBody>
      </p:sp>
      <p:sp>
        <p:nvSpPr>
          <p:cNvPr id="4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838" y="5719763"/>
            <a:ext cx="283051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788" y="5719763"/>
            <a:ext cx="642937" cy="365125"/>
          </a:xfrm>
        </p:spPr>
        <p:txBody>
          <a:bodyPr/>
          <a:lstStyle>
            <a:lvl1pPr>
              <a:defRPr smtClean="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835A914A-E07D-4CB3-863E-D42E2DE01D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26B182-3BA8-4893-8166-E5427310579B}" type="datetimeFigureOut">
              <a:rPr lang="ru-RU"/>
              <a:pPr>
                <a:defRPr/>
              </a:pPr>
              <a:t>10.11.2020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911320-123F-4A7A-AB9E-5BC27AA0A2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CAB5AF-2F40-4FB6-A5DA-06B6ECF34E0B}" type="datetimeFigureOut">
              <a:rPr lang="ru-RU"/>
              <a:pPr>
                <a:defRPr/>
              </a:pPr>
              <a:t>10.11.2020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089A86-7929-4AF0-B7A4-BB581BDA79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9A49F4-083F-40D1-8E0D-445E7A5B30AC}" type="datetimeFigureOut">
              <a:rPr lang="ru-RU"/>
              <a:pPr>
                <a:defRPr/>
              </a:pPr>
              <a:t>10.11.2020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22C748-CA8E-4DBE-B118-908E6DA27B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/>
          <a:lstStyle>
            <a:lvl1pPr algn="l">
              <a:defRPr sz="4000" b="0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FE0CE7-AC76-47B8-8349-D50DBEC18B88}" type="datetimeFigureOut">
              <a:rPr lang="ru-RU"/>
              <a:pPr>
                <a:defRPr/>
              </a:pPr>
              <a:t>10.11.2020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79AEB-CF89-4101-9C5F-1A031AF427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F10FE7-2D9A-4DE1-81D4-33E91E26C925}" type="datetimeFigureOut">
              <a:rPr lang="ru-RU"/>
              <a:pPr>
                <a:defRPr/>
              </a:pPr>
              <a:t>10.11.2020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B739B-E034-4032-AA90-A02C255AF3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60B1F4-4B3F-461B-ACCB-84352619A5B2}" type="datetimeFigureOut">
              <a:rPr lang="ru-RU"/>
              <a:pPr>
                <a:defRPr/>
              </a:pPr>
              <a:t>10.11.2020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EC9E68-3A85-4E6A-A702-081072358C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D2FED3-58CE-47F5-8AC1-95E359DEF6C5}" type="datetimeFigureOut">
              <a:rPr lang="ru-RU"/>
              <a:pPr>
                <a:defRPr/>
              </a:pPr>
              <a:t>10.11.2020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9D76FD-DAA3-40DE-8A47-0574F91212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05D5CE-A348-44F3-99E0-3FAF67121A27}" type="datetimeFigureOut">
              <a:rPr lang="ru-RU"/>
              <a:pPr>
                <a:defRPr/>
              </a:pPr>
              <a:t>10.11.2020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B83BDB-EE6D-4880-877D-7ACE2C1811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3"/>
          <p:cNvGrpSpPr>
            <a:grpSpLocks/>
          </p:cNvGrpSpPr>
          <p:nvPr/>
        </p:nvGrpSpPr>
        <p:grpSpPr bwMode="auto">
          <a:xfrm>
            <a:off x="-382588" y="0"/>
            <a:ext cx="9932988" cy="6858000"/>
            <a:chOff x="-382404" y="0"/>
            <a:chExt cx="9932332" cy="6858000"/>
          </a:xfrm>
        </p:grpSpPr>
        <p:grpSp>
          <p:nvGrpSpPr>
            <p:cNvPr id="6" name="Group 44"/>
            <p:cNvGrpSpPr>
              <a:grpSpLocks/>
            </p:cNvGrpSpPr>
            <p:nvPr/>
          </p:nvGrpSpPr>
          <p:grpSpPr bwMode="auto">
            <a:xfrm>
              <a:off x="159" y="0"/>
              <a:ext cx="9143396" cy="6858000"/>
              <a:chOff x="159" y="0"/>
              <a:chExt cx="9143396" cy="6858000"/>
            </a:xfrm>
          </p:grpSpPr>
          <p:grpSp>
            <p:nvGrpSpPr>
              <p:cNvPr id="29" name="Group 4"/>
              <p:cNvGrpSpPr>
                <a:grpSpLocks/>
              </p:cNvGrpSpPr>
              <p:nvPr/>
            </p:nvGrpSpPr>
            <p:grpSpPr bwMode="auto">
              <a:xfrm>
                <a:off x="159" y="0"/>
                <a:ext cx="2514434" cy="6858000"/>
                <a:chOff x="159" y="0"/>
                <a:chExt cx="2514434" cy="6858000"/>
              </a:xfrm>
            </p:grpSpPr>
            <p:sp>
              <p:nvSpPr>
                <p:cNvPr id="41" name="Rectangle 83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42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43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grpSp>
            <p:nvGrpSpPr>
              <p:cNvPr id="30" name="Group 5"/>
              <p:cNvGrpSpPr>
                <a:grpSpLocks/>
              </p:cNvGrpSpPr>
              <p:nvPr/>
            </p:nvGrpSpPr>
            <p:grpSpPr bwMode="auto">
              <a:xfrm>
                <a:off x="422406" y="0"/>
                <a:ext cx="2514434" cy="6858000"/>
                <a:chOff x="-504" y="0"/>
                <a:chExt cx="2514434" cy="6858000"/>
              </a:xfrm>
            </p:grpSpPr>
            <p:sp>
              <p:nvSpPr>
                <p:cNvPr id="38" name="Rectangle 80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9" name="Rectangle 81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40" name="Rectangle 82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grpSp>
            <p:nvGrpSpPr>
              <p:cNvPr id="31" name="Group 9"/>
              <p:cNvGrpSpPr>
                <a:grpSpLocks/>
              </p:cNvGrpSpPr>
              <p:nvPr/>
            </p:nvGrpSpPr>
            <p:grpSpPr bwMode="auto">
              <a:xfrm rot="10800000">
                <a:off x="6629121" y="0"/>
                <a:ext cx="2514434" cy="6858000"/>
                <a:chOff x="445" y="0"/>
                <a:chExt cx="2514434" cy="6858000"/>
              </a:xfrm>
            </p:grpSpPr>
            <p:sp>
              <p:nvSpPr>
                <p:cNvPr id="35" name="Rectangle 77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6" name="Rectangle 78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7" name="Rectangle 79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sp>
            <p:nvSpPr>
              <p:cNvPr id="32" name="Rectangle 74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33" name="Rectangle 75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34" name="Rectangle 76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sp>
          <p:nvSpPr>
            <p:cNvPr id="7" name="Freeform 46"/>
            <p:cNvSpPr/>
            <p:nvPr/>
          </p:nvSpPr>
          <p:spPr>
            <a:xfrm>
              <a:off x="-12540" y="5035550"/>
              <a:ext cx="9144984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" name="Freeform 47"/>
            <p:cNvSpPr/>
            <p:nvPr/>
          </p:nvSpPr>
          <p:spPr>
            <a:xfrm>
              <a:off x="-12540" y="3467100"/>
              <a:ext cx="9144984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" name="Freeform 48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" name="Freeform 49"/>
            <p:cNvSpPr/>
            <p:nvPr/>
          </p:nvSpPr>
          <p:spPr>
            <a:xfrm>
              <a:off x="-12540" y="5284788"/>
              <a:ext cx="9144984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" name="Freeform 50"/>
            <p:cNvSpPr/>
            <p:nvPr/>
          </p:nvSpPr>
          <p:spPr>
            <a:xfrm>
              <a:off x="2136793" y="5132388"/>
              <a:ext cx="6982952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" name="Hexagon 51"/>
            <p:cNvSpPr/>
            <p:nvPr/>
          </p:nvSpPr>
          <p:spPr>
            <a:xfrm rot="1800000">
              <a:off x="2995574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" name="Hexagon 52"/>
            <p:cNvSpPr/>
            <p:nvPr/>
          </p:nvSpPr>
          <p:spPr>
            <a:xfrm rot="1800000">
              <a:off x="3719426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" name="Hexagon 53"/>
            <p:cNvSpPr/>
            <p:nvPr/>
          </p:nvSpPr>
          <p:spPr>
            <a:xfrm rot="1800000">
              <a:off x="3728950" y="159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" name="Hexagon 54"/>
            <p:cNvSpPr/>
            <p:nvPr/>
          </p:nvSpPr>
          <p:spPr>
            <a:xfrm rot="1800000">
              <a:off x="2976525" y="32543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6" name="Hexagon 55"/>
            <p:cNvSpPr/>
            <p:nvPr/>
          </p:nvSpPr>
          <p:spPr>
            <a:xfrm rot="1800000">
              <a:off x="4462327" y="53832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7" name="Freeform 58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8" name="Hexagon 59"/>
            <p:cNvSpPr/>
            <p:nvPr/>
          </p:nvSpPr>
          <p:spPr>
            <a:xfrm rot="1800000">
              <a:off x="23970" y="540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9" name="Hexagon 61"/>
            <p:cNvSpPr/>
            <p:nvPr/>
          </p:nvSpPr>
          <p:spPr>
            <a:xfrm rot="1800000">
              <a:off x="52543" y="28495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0" name="Hexagon 62"/>
            <p:cNvSpPr/>
            <p:nvPr/>
          </p:nvSpPr>
          <p:spPr>
            <a:xfrm rot="1800000">
              <a:off x="776395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1" name="Hexagon 63"/>
            <p:cNvSpPr/>
            <p:nvPr/>
          </p:nvSpPr>
          <p:spPr>
            <a:xfrm rot="1800000">
              <a:off x="1509772" y="54117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2" name="Hexagon 64"/>
            <p:cNvSpPr/>
            <p:nvPr/>
          </p:nvSpPr>
          <p:spPr>
            <a:xfrm rot="1800000">
              <a:off x="1528821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3" name="Hexagon 65"/>
            <p:cNvSpPr/>
            <p:nvPr/>
          </p:nvSpPr>
          <p:spPr>
            <a:xfrm rot="1800000">
              <a:off x="795444" y="15636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4" name="Hexagon 66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5" name="Hexagon 67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6" name="Hexagon 68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7" name="Freeform 69"/>
            <p:cNvSpPr/>
            <p:nvPr/>
          </p:nvSpPr>
          <p:spPr>
            <a:xfrm rot="1800000">
              <a:off x="8306998" y="4056063"/>
              <a:ext cx="124293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8" name="Freeform 70"/>
            <p:cNvSpPr/>
            <p:nvPr/>
          </p:nvSpPr>
          <p:spPr>
            <a:xfrm rot="1800000">
              <a:off x="8306998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44" name="Rectangle 45"/>
          <p:cNvSpPr/>
          <p:nvPr/>
        </p:nvSpPr>
        <p:spPr>
          <a:xfrm>
            <a:off x="4560888" y="-22225"/>
            <a:ext cx="3679825" cy="6272213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5" name="Rectangle 56"/>
          <p:cNvSpPr/>
          <p:nvPr/>
        </p:nvSpPr>
        <p:spPr>
          <a:xfrm>
            <a:off x="4649788" y="-22225"/>
            <a:ext cx="3505200" cy="623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6" name="Rectangle 57"/>
          <p:cNvSpPr/>
          <p:nvPr/>
        </p:nvSpPr>
        <p:spPr>
          <a:xfrm>
            <a:off x="904875" y="601663"/>
            <a:ext cx="3562350" cy="564832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7" name="Rectangle 60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>
            <a:normAutofit/>
          </a:bodyPr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C33318-4DDF-42F4-A84C-E572B15C266F}" type="datetimeFigureOut">
              <a:rPr lang="ru-RU"/>
              <a:pPr>
                <a:defRPr/>
              </a:pPr>
              <a:t>10.11.2020</a:t>
            </a:fld>
            <a:endParaRPr lang="ru-RU"/>
          </a:p>
        </p:txBody>
      </p:sp>
      <p:sp>
        <p:nvSpPr>
          <p:cNvPr id="49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73010E-1916-4F6D-90CA-D7012F985F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0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4641850" y="5724525"/>
            <a:ext cx="3492500" cy="365125"/>
          </a:xfrm>
        </p:spPr>
        <p:txBody>
          <a:bodyPr>
            <a:normAutofit/>
          </a:bodyPr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3"/>
          <p:cNvGrpSpPr>
            <a:grpSpLocks/>
          </p:cNvGrpSpPr>
          <p:nvPr/>
        </p:nvGrpSpPr>
        <p:grpSpPr bwMode="auto">
          <a:xfrm>
            <a:off x="-382588" y="0"/>
            <a:ext cx="9932988" cy="6858000"/>
            <a:chOff x="-382404" y="0"/>
            <a:chExt cx="9932332" cy="6858000"/>
          </a:xfrm>
        </p:grpSpPr>
        <p:grpSp>
          <p:nvGrpSpPr>
            <p:cNvPr id="6" name="Group 44"/>
            <p:cNvGrpSpPr>
              <a:grpSpLocks/>
            </p:cNvGrpSpPr>
            <p:nvPr/>
          </p:nvGrpSpPr>
          <p:grpSpPr bwMode="auto">
            <a:xfrm>
              <a:off x="159" y="0"/>
              <a:ext cx="9143396" cy="6858000"/>
              <a:chOff x="159" y="0"/>
              <a:chExt cx="9143396" cy="6858000"/>
            </a:xfrm>
          </p:grpSpPr>
          <p:grpSp>
            <p:nvGrpSpPr>
              <p:cNvPr id="29" name="Group 4"/>
              <p:cNvGrpSpPr>
                <a:grpSpLocks/>
              </p:cNvGrpSpPr>
              <p:nvPr/>
            </p:nvGrpSpPr>
            <p:grpSpPr bwMode="auto">
              <a:xfrm>
                <a:off x="159" y="0"/>
                <a:ext cx="2514434" cy="6858000"/>
                <a:chOff x="159" y="0"/>
                <a:chExt cx="2514434" cy="6858000"/>
              </a:xfrm>
            </p:grpSpPr>
            <p:sp>
              <p:nvSpPr>
                <p:cNvPr id="41" name="Rectangle 86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42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43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grpSp>
            <p:nvGrpSpPr>
              <p:cNvPr id="30" name="Group 5"/>
              <p:cNvGrpSpPr>
                <a:grpSpLocks/>
              </p:cNvGrpSpPr>
              <p:nvPr/>
            </p:nvGrpSpPr>
            <p:grpSpPr bwMode="auto">
              <a:xfrm>
                <a:off x="422406" y="0"/>
                <a:ext cx="2514434" cy="6858000"/>
                <a:chOff x="-504" y="0"/>
                <a:chExt cx="2514434" cy="6858000"/>
              </a:xfrm>
            </p:grpSpPr>
            <p:sp>
              <p:nvSpPr>
                <p:cNvPr id="38" name="Rectangle 83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9" name="Rectangle 84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40" name="Rectangle 85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grpSp>
            <p:nvGrpSpPr>
              <p:cNvPr id="31" name="Group 9"/>
              <p:cNvGrpSpPr>
                <a:grpSpLocks/>
              </p:cNvGrpSpPr>
              <p:nvPr/>
            </p:nvGrpSpPr>
            <p:grpSpPr bwMode="auto">
              <a:xfrm rot="10800000">
                <a:off x="6629121" y="0"/>
                <a:ext cx="2514434" cy="6858000"/>
                <a:chOff x="445" y="0"/>
                <a:chExt cx="2514434" cy="6858000"/>
              </a:xfrm>
            </p:grpSpPr>
            <p:sp>
              <p:nvSpPr>
                <p:cNvPr id="35" name="Rectangle 80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6" name="Rectangle 81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7" name="Rectangle 82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sp>
            <p:nvSpPr>
              <p:cNvPr id="32" name="Rectangle 77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33" name="Rectangle 78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34" name="Rectangle 79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sp>
          <p:nvSpPr>
            <p:cNvPr id="7" name="Freeform 45"/>
            <p:cNvSpPr/>
            <p:nvPr/>
          </p:nvSpPr>
          <p:spPr>
            <a:xfrm>
              <a:off x="-12540" y="5035550"/>
              <a:ext cx="9144984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" name="Freeform 46"/>
            <p:cNvSpPr/>
            <p:nvPr/>
          </p:nvSpPr>
          <p:spPr>
            <a:xfrm>
              <a:off x="-12540" y="3467100"/>
              <a:ext cx="9144984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" name="Freeform 47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" name="Freeform 48"/>
            <p:cNvSpPr/>
            <p:nvPr/>
          </p:nvSpPr>
          <p:spPr>
            <a:xfrm>
              <a:off x="-12540" y="5284788"/>
              <a:ext cx="9144984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" name="Freeform 49"/>
            <p:cNvSpPr/>
            <p:nvPr/>
          </p:nvSpPr>
          <p:spPr>
            <a:xfrm>
              <a:off x="2136793" y="5132388"/>
              <a:ext cx="6982952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" name="Hexagon 50"/>
            <p:cNvSpPr/>
            <p:nvPr/>
          </p:nvSpPr>
          <p:spPr>
            <a:xfrm rot="1800000">
              <a:off x="2995574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" name="Hexagon 51"/>
            <p:cNvSpPr/>
            <p:nvPr/>
          </p:nvSpPr>
          <p:spPr>
            <a:xfrm rot="1800000">
              <a:off x="3719426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" name="Hexagon 59"/>
            <p:cNvSpPr/>
            <p:nvPr/>
          </p:nvSpPr>
          <p:spPr>
            <a:xfrm rot="1800000">
              <a:off x="3728950" y="159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" name="Hexagon 60"/>
            <p:cNvSpPr/>
            <p:nvPr/>
          </p:nvSpPr>
          <p:spPr>
            <a:xfrm rot="1800000">
              <a:off x="2976525" y="32543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6" name="Hexagon 61"/>
            <p:cNvSpPr/>
            <p:nvPr/>
          </p:nvSpPr>
          <p:spPr>
            <a:xfrm rot="1800000">
              <a:off x="4462327" y="53832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7" name="Freeform 62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8" name="Hexagon 63"/>
            <p:cNvSpPr/>
            <p:nvPr/>
          </p:nvSpPr>
          <p:spPr>
            <a:xfrm rot="1800000">
              <a:off x="23970" y="540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9" name="Hexagon 64"/>
            <p:cNvSpPr/>
            <p:nvPr/>
          </p:nvSpPr>
          <p:spPr>
            <a:xfrm rot="1800000">
              <a:off x="52543" y="28495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0" name="Hexagon 65"/>
            <p:cNvSpPr/>
            <p:nvPr/>
          </p:nvSpPr>
          <p:spPr>
            <a:xfrm rot="1800000">
              <a:off x="776395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1" name="Hexagon 66"/>
            <p:cNvSpPr/>
            <p:nvPr/>
          </p:nvSpPr>
          <p:spPr>
            <a:xfrm rot="1800000">
              <a:off x="1509772" y="54117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2" name="Hexagon 67"/>
            <p:cNvSpPr/>
            <p:nvPr/>
          </p:nvSpPr>
          <p:spPr>
            <a:xfrm rot="1800000">
              <a:off x="1528821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3" name="Hexagon 68"/>
            <p:cNvSpPr/>
            <p:nvPr/>
          </p:nvSpPr>
          <p:spPr>
            <a:xfrm rot="1800000">
              <a:off x="795444" y="15636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4" name="Hexagon 69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5" name="Hexagon 70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6" name="Hexagon 71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7" name="Freeform 72"/>
            <p:cNvSpPr/>
            <p:nvPr/>
          </p:nvSpPr>
          <p:spPr>
            <a:xfrm rot="1800000">
              <a:off x="8306998" y="4056063"/>
              <a:ext cx="124293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8" name="Freeform 73"/>
            <p:cNvSpPr/>
            <p:nvPr/>
          </p:nvSpPr>
          <p:spPr>
            <a:xfrm rot="1800000">
              <a:off x="8306998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44" name="Rectangle 93"/>
          <p:cNvSpPr/>
          <p:nvPr/>
        </p:nvSpPr>
        <p:spPr>
          <a:xfrm>
            <a:off x="4560888" y="-22225"/>
            <a:ext cx="3679825" cy="6272213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5" name="Rectangle 100"/>
          <p:cNvSpPr/>
          <p:nvPr/>
        </p:nvSpPr>
        <p:spPr>
          <a:xfrm>
            <a:off x="4649788" y="-22225"/>
            <a:ext cx="3505200" cy="623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6" name="Rectangle 101"/>
          <p:cNvSpPr/>
          <p:nvPr/>
        </p:nvSpPr>
        <p:spPr>
          <a:xfrm>
            <a:off x="904875" y="601663"/>
            <a:ext cx="3562350" cy="564832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7" name="Rectangle 104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>
            <a:normAutofit/>
          </a:bodyPr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 rtlCol="0">
            <a:norm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FBE50E-AAFF-4D67-8301-8713FACE3C88}" type="datetimeFigureOut">
              <a:rPr lang="ru-RU"/>
              <a:pPr>
                <a:defRPr/>
              </a:pPr>
              <a:t>10.11.2020</a:t>
            </a:fld>
            <a:endParaRPr lang="ru-RU"/>
          </a:p>
        </p:txBody>
      </p:sp>
      <p:sp>
        <p:nvSpPr>
          <p:cNvPr id="4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850" y="5724525"/>
            <a:ext cx="3492500" cy="365125"/>
          </a:xfrm>
        </p:spPr>
        <p:txBody>
          <a:bodyPr>
            <a:normAutofit/>
          </a:bodyPr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76769B-5095-41D3-98D3-B14CD38FC4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41"/>
          <p:cNvGrpSpPr>
            <a:grpSpLocks/>
          </p:cNvGrpSpPr>
          <p:nvPr/>
        </p:nvGrpSpPr>
        <p:grpSpPr bwMode="auto">
          <a:xfrm>
            <a:off x="-304800" y="0"/>
            <a:ext cx="9932988" cy="6858000"/>
            <a:chOff x="-382404" y="0"/>
            <a:chExt cx="9932332" cy="6858000"/>
          </a:xfrm>
        </p:grpSpPr>
        <p:grpSp>
          <p:nvGrpSpPr>
            <p:cNvPr id="1035" name="Group 44"/>
            <p:cNvGrpSpPr>
              <a:grpSpLocks/>
            </p:cNvGrpSpPr>
            <p:nvPr/>
          </p:nvGrpSpPr>
          <p:grpSpPr bwMode="auto"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58" name="Group 4"/>
              <p:cNvGrpSpPr>
                <a:grpSpLocks/>
              </p:cNvGrpSpPr>
              <p:nvPr/>
            </p:nvGrpSpPr>
            <p:grpSpPr bwMode="auto"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grpSp>
            <p:nvGrpSpPr>
              <p:cNvPr id="1059" name="Group 5"/>
              <p:cNvGrpSpPr>
                <a:grpSpLocks/>
              </p:cNvGrpSpPr>
              <p:nvPr/>
            </p:nvGrpSpPr>
            <p:grpSpPr bwMode="auto"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grpSp>
            <p:nvGrpSpPr>
              <p:cNvPr id="1060" name="Group 9"/>
              <p:cNvGrpSpPr>
                <a:grpSpLocks/>
              </p:cNvGrpSpPr>
              <p:nvPr/>
            </p:nvGrpSpPr>
            <p:grpSpPr bwMode="auto"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2540" y="5035550"/>
              <a:ext cx="9144983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2540" y="3467100"/>
              <a:ext cx="9144983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2540" y="5284788"/>
              <a:ext cx="9144983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6793" y="5132388"/>
              <a:ext cx="6982951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5573" y="28590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19425" y="412591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8949" y="159226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6524" y="32543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2326" y="538321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3969" y="540226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542" y="284956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394" y="412591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09771" y="54117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8820" y="28590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443" y="15636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997" y="4056063"/>
              <a:ext cx="1242931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997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375"/>
            <a:ext cx="8229600" cy="6186488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0888" y="-22225"/>
            <a:ext cx="3679825" cy="700088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788" y="-22225"/>
            <a:ext cx="3505200" cy="623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30" name="Title Placeholder 1"/>
          <p:cNvSpPr>
            <a:spLocks noGrp="1"/>
          </p:cNvSpPr>
          <p:nvPr>
            <p:ph type="title"/>
          </p:nvPr>
        </p:nvSpPr>
        <p:spPr bwMode="auto">
          <a:xfrm>
            <a:off x="1042988" y="1027113"/>
            <a:ext cx="702468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3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042988" y="2324100"/>
            <a:ext cx="6777037" cy="350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575" y="2238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rgbClr val="FEFEFE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9002DFC-6768-4721-997A-0119FA1D930E}" type="datetimeFigureOut">
              <a:rPr lang="ru-RU"/>
              <a:pPr>
                <a:defRPr/>
              </a:pPr>
              <a:t>10.11.2020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850" y="5851525"/>
            <a:ext cx="350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accent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788" y="223838"/>
            <a:ext cx="13319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rgbClr val="FEFEFE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7DA0FBC-808B-47EC-9485-522C3C0014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7" r:id="rId2"/>
    <p:sldLayoutId id="2147483706" r:id="rId3"/>
    <p:sldLayoutId id="2147483705" r:id="rId4"/>
    <p:sldLayoutId id="2147483704" r:id="rId5"/>
    <p:sldLayoutId id="2147483703" r:id="rId6"/>
    <p:sldLayoutId id="2147483702" r:id="rId7"/>
    <p:sldLayoutId id="2147483709" r:id="rId8"/>
    <p:sldLayoutId id="2147483710" r:id="rId9"/>
    <p:sldLayoutId id="2147483701" r:id="rId10"/>
    <p:sldLayoutId id="2147483700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39763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395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325563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0" y="1285860"/>
            <a:ext cx="3857625" cy="4429125"/>
          </a:xfrm>
        </p:spPr>
        <p:txBody>
          <a:bodyPr rtlCol="0"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bg1"/>
                </a:solidFill>
                <a:latin typeface="Arial Black" pitchFamily="34" charset="0"/>
              </a:rPr>
              <a:t>Творческий проект:</a:t>
            </a:r>
            <a:r>
              <a:rPr lang="ru-RU" dirty="0">
                <a:solidFill>
                  <a:schemeClr val="bg1"/>
                </a:solidFill>
                <a:latin typeface="Arial Black" pitchFamily="34" charset="0"/>
              </a:rPr>
              <a:t/>
            </a:r>
            <a:br>
              <a:rPr lang="ru-RU" dirty="0">
                <a:solidFill>
                  <a:schemeClr val="bg1"/>
                </a:solidFill>
                <a:latin typeface="Arial Black" pitchFamily="34" charset="0"/>
              </a:rPr>
            </a:br>
            <a:r>
              <a:rPr lang="ru-RU" dirty="0">
                <a:solidFill>
                  <a:schemeClr val="bg1"/>
                </a:solidFill>
                <a:latin typeface="Arial Black" pitchFamily="34" charset="0"/>
              </a:rPr>
              <a:t/>
            </a:r>
            <a:br>
              <a:rPr lang="ru-RU" dirty="0">
                <a:solidFill>
                  <a:schemeClr val="bg1"/>
                </a:solidFill>
                <a:latin typeface="Arial Black" pitchFamily="34" charset="0"/>
              </a:rPr>
            </a:br>
            <a:r>
              <a:rPr lang="ru-RU" sz="3100" b="1" dirty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«Создание газеты к 98-летию со дня рождения П.М.Эрдниева»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/>
            </a:r>
            <a:br>
              <a:rPr lang="ru-RU" dirty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</a:br>
            <a:endParaRPr lang="ru-RU" dirty="0">
              <a:solidFill>
                <a:schemeClr val="accent2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4282" y="4572008"/>
            <a:ext cx="4143404" cy="138499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0000"/>
                    <a:lumOff val="8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   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0000"/>
                    <a:lumOff val="8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  <a:cs typeface="+mn-cs"/>
              </a:rPr>
              <a:t>Учитель русского языка и литературы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20000"/>
                  <a:lumOff val="8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  <a:cs typeface="+mn-cs"/>
            </a:endParaRPr>
          </a:p>
        </p:txBody>
      </p:sp>
      <p:pic>
        <p:nvPicPr>
          <p:cNvPr id="64513" name="Picture 1" descr="C:\Users\1\Desktop\Фото Миндяев\IMG_1094.JPG"/>
          <p:cNvPicPr>
            <a:picLocks noChangeAspect="1" noChangeArrowheads="1"/>
          </p:cNvPicPr>
          <p:nvPr/>
        </p:nvPicPr>
        <p:blipFill>
          <a:blip r:embed="rId2" cstate="print"/>
          <a:srcRect t="16846" r="4301"/>
          <a:stretch>
            <a:fillRect/>
          </a:stretch>
        </p:blipFill>
        <p:spPr bwMode="auto">
          <a:xfrm>
            <a:off x="214282" y="285728"/>
            <a:ext cx="4275221" cy="27860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214281" y="3214686"/>
            <a:ext cx="4143405" cy="138499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smtClean="0">
                <a:ln/>
                <a:solidFill>
                  <a:schemeClr val="accent3">
                    <a:lumMod val="50000"/>
                  </a:schemeClr>
                </a:solidFill>
              </a:rPr>
              <a:t>МКОУ </a:t>
            </a:r>
            <a:r>
              <a:rPr lang="ru-RU" sz="2800" b="1" dirty="0">
                <a:ln/>
                <a:solidFill>
                  <a:schemeClr val="accent3">
                    <a:lumMod val="50000"/>
                  </a:schemeClr>
                </a:solidFill>
              </a:rPr>
              <a:t>«Октябрьская СОШ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/>
                <a:solidFill>
                  <a:schemeClr val="accent3">
                    <a:lumMod val="50000"/>
                  </a:schemeClr>
                </a:solidFill>
              </a:rPr>
              <a:t>им. </a:t>
            </a:r>
            <a:r>
              <a:rPr lang="ru-RU" sz="2800" b="1" dirty="0" err="1">
                <a:ln/>
                <a:solidFill>
                  <a:schemeClr val="accent3">
                    <a:lumMod val="50000"/>
                  </a:schemeClr>
                </a:solidFill>
              </a:rPr>
              <a:t>А.Дурнева</a:t>
            </a:r>
            <a:r>
              <a:rPr lang="ru-RU" sz="2800" b="1" dirty="0">
                <a:ln/>
                <a:solidFill>
                  <a:schemeClr val="accent3">
                    <a:lumMod val="50000"/>
                  </a:schemeClr>
                </a:solidFill>
              </a:rPr>
              <a:t>»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8130" name="Picture 2" descr="ud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8447544" cy="6357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4" name="Picture 2" descr="https://fs03.metod-kopilka.ru/images/doc/74/75594/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 descr="C:\Users\1\Documents\hello_html_3a30cc12.jpg"/>
          <p:cNvPicPr>
            <a:picLocks noChangeAspect="1" noChangeArrowheads="1"/>
          </p:cNvPicPr>
          <p:nvPr/>
        </p:nvPicPr>
        <p:blipFill>
          <a:blip r:embed="rId2"/>
          <a:srcRect l="16406" r="5468" b="17708"/>
          <a:stretch>
            <a:fillRect/>
          </a:stretch>
        </p:blipFill>
        <p:spPr bwMode="auto">
          <a:xfrm>
            <a:off x="428596" y="214290"/>
            <a:ext cx="8286808" cy="64294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9154" name="Picture 2" descr="C:\Users\user\Desktop\Газета\00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/>
          </p:nvPr>
        </p:nvSpPr>
        <p:spPr>
          <a:xfrm>
            <a:off x="4572000" y="0"/>
            <a:ext cx="3643338" cy="57148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Загадки: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642910" y="857232"/>
            <a:ext cx="7743828" cy="542928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/>
          <a:lstStyle/>
          <a:p>
            <a:pPr marL="342900" marR="0" lvl="0" indent="-2730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 подругами и сёстрами</a:t>
            </a:r>
          </a:p>
          <a:p>
            <a:pPr marL="342900" marR="0" lvl="0" indent="-2730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Она приходит к нам.</a:t>
            </a:r>
          </a:p>
          <a:p>
            <a:pPr marL="342900" marR="0" lvl="0" indent="-2730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Рассказы, вести новые </a:t>
            </a:r>
          </a:p>
          <a:p>
            <a:pPr marL="342900" marR="0" lvl="0" indent="-2730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Приносит по утрам.</a:t>
            </a:r>
          </a:p>
          <a:p>
            <a:pPr marL="342900" marR="0" lvl="0" indent="-2730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</a:t>
            </a:r>
          </a:p>
          <a:p>
            <a:pPr marL="342900" marR="0" lvl="0" indent="-2730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Tx/>
              <a:buNone/>
              <a:tabLst/>
              <a:defRPr/>
            </a:pPr>
            <a:r>
              <a:rPr lang="ru-RU" sz="2800" b="1" dirty="0" smtClean="0">
                <a:solidFill>
                  <a:schemeClr val="tx2"/>
                </a:solidFill>
                <a:latin typeface="+mn-lt"/>
                <a:cs typeface="+mn-cs"/>
              </a:rPr>
              <a:t>                              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Склеен, сшит,</a:t>
            </a:r>
          </a:p>
          <a:p>
            <a:pPr marL="342900" marR="0" lvl="0" indent="-2730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Без дверей, а закрыт</a:t>
            </a:r>
          </a:p>
          <a:p>
            <a:pPr marL="342900" marR="0" lvl="0" indent="-2730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Кто его открывает-</a:t>
            </a:r>
          </a:p>
          <a:p>
            <a:pPr marL="342900" marR="0" lvl="0" indent="-2730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Много знает.</a:t>
            </a:r>
          </a:p>
        </p:txBody>
      </p:sp>
      <p:pic>
        <p:nvPicPr>
          <p:cNvPr id="6" name="Picture 2" descr="E:\Газета\newspaper-stack-p4xm77w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94258" y="1571612"/>
            <a:ext cx="3409916" cy="17845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3554" name="AutoShape 2" descr="https://img.tyt.by/n/lady.tut.by/04/f/zhurnaly_vs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3555" name="Picture 3" descr="C:\Users\user\Desktop\zhurnaly_vs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3500415"/>
            <a:ext cx="3000396" cy="21774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28" name="AutoShape 4" descr="https://story-house.ru/wp-content/uploads/2019/01/C_oIWBKXgAACuC-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story-house.ru/wp-content/uploads/2019/01/C_oIWBKXgAACuC-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1" name="Picture 7" descr="C:\Users\user\Desktop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2" y="3500438"/>
            <a:ext cx="4167352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2" name="Picture 8" descr="C:\Users\user\Desktop\Без названия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357166"/>
            <a:ext cx="4429156" cy="31432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290" name="Picture 2" descr="https://im0-tub-ru.yandex.net/i?id=13fefc3b1f1cfd91d99fa103a112dbe6-l&amp;n=1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3500438"/>
            <a:ext cx="4000528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292" name="Picture 4" descr="https://pbs.twimg.com/media/D76ncJsXoAALFD3.jpg:large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29190" y="357166"/>
            <a:ext cx="3765167" cy="30718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9938" name="Picture 2" descr="C:\Users\user\Desktop\Газета\00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11266" name="Picture 2" descr="https://fsd.multiurok.ru/html/2018/03/07/s_5a9f952a530d4/img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1142984"/>
            <a:ext cx="4786314" cy="46434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1988" name="AutoShape 4" descr="https://bigslide.ru/images/3/2372/960/img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990" name="AutoShape 6" descr="https://ds05.infourok.ru/uploads/ex/0a7d/0006fbd4-2e37184e/4/img1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994" name="AutoShape 10" descr="Картинки по запросу первая печатная газета при Петре 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996" name="AutoShape 12" descr="Картинки по запросу первая печатная газета при Петре 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004" name="AutoShape 20" descr="Картинки по запросу первая газета ведомост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006" name="AutoShape 22" descr="Картинки по запросу первая газета ведомост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008" name="AutoShape 24" descr="Картинки по запросу первая газета ведомост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2012" name="Picture 28" descr="Картинки по запросу первая газета ведомости"/>
          <p:cNvPicPr>
            <a:picLocks noChangeAspect="1" noChangeArrowheads="1"/>
          </p:cNvPicPr>
          <p:nvPr/>
        </p:nvPicPr>
        <p:blipFill>
          <a:blip r:embed="rId2"/>
          <a:srcRect l="7500" t="6033" r="9166" b="750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7" name="Picture 18" descr="Картинки по запросу петре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2" y="-1"/>
            <a:ext cx="5000628" cy="6858001"/>
          </a:xfrm>
          <a:prstGeom prst="rect">
            <a:avLst/>
          </a:prstGeom>
          <a:noFill/>
        </p:spPr>
      </p:pic>
      <p:sp>
        <p:nvSpPr>
          <p:cNvPr id="18" name="Прямоугольник 17"/>
          <p:cNvSpPr/>
          <p:nvPr/>
        </p:nvSpPr>
        <p:spPr>
          <a:xfrm>
            <a:off x="0" y="6000768"/>
            <a:ext cx="4143372" cy="646331"/>
          </a:xfrm>
          <a:prstGeom prst="rect">
            <a:avLst/>
          </a:prstGeom>
          <a:solidFill>
            <a:srgbClr val="0070C0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16декабря 1702г.</a:t>
            </a:r>
            <a:endParaRPr lang="ru-RU" sz="3600" b="1" cap="none" spc="0" dirty="0">
              <a:ln w="1905"/>
              <a:solidFill>
                <a:schemeClr val="bg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Картинки по запросу первый печатный станок в росс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766992" cy="6857999"/>
          </a:xfrm>
          <a:prstGeom prst="rect">
            <a:avLst/>
          </a:prstGeom>
          <a:noFill/>
        </p:spPr>
      </p:pic>
      <p:pic>
        <p:nvPicPr>
          <p:cNvPr id="5" name="Picture 2" descr="Картинки по запросу первый печатный станок в росси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8794" y="-27789406"/>
            <a:ext cx="4766992" cy="8001055"/>
          </a:xfrm>
          <a:prstGeom prst="rect">
            <a:avLst/>
          </a:prstGeom>
          <a:noFill/>
        </p:spPr>
      </p:pic>
      <p:pic>
        <p:nvPicPr>
          <p:cNvPr id="43012" name="Picture 4" descr="Картинки по запросу первый печатный станок в россии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7686" y="0"/>
            <a:ext cx="4786314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714348" y="5857892"/>
            <a:ext cx="7834068" cy="1077218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Первый печатный станок </a:t>
            </a:r>
          </a:p>
          <a:p>
            <a:pPr algn="ctr"/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Ивана </a:t>
            </a:r>
            <a:r>
              <a:rPr lang="ru-RU" sz="32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федорова</a:t>
            </a:r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.</a:t>
            </a:r>
            <a:endParaRPr lang="ru-RU" sz="32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5058" name="AutoShape 2" descr="Картинки по запросу газеты и журналы Байр и Байрт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5060" name="AutoShape 4" descr="Картинки по запросу газеты и журналы Байр и Байрт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5062" name="AutoShape 6" descr="Картинки по запросу газеты и журналы Байр и Байрт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5064" name="AutoShape 8" descr="Картинки по запросу газеты и журналы Байр и Байрт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5067" name="AutoShape 11" descr="Картинки по запросу газеты и журналы Байр и Байрт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5072" name="AutoShape 16" descr="Картинки по запросу газеты и журналы Байр и Байрт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5073" name="Picture 17" descr="C:\Users\user\Desktop\ZYSM7e1D5o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762515" cy="6858000"/>
          </a:xfrm>
          <a:prstGeom prst="rect">
            <a:avLst/>
          </a:prstGeom>
          <a:noFill/>
        </p:spPr>
      </p:pic>
      <p:pic>
        <p:nvPicPr>
          <p:cNvPr id="45075" name="Picture 19" descr="Картинки по запросу газеты и журналы Байр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6081" name="Picture 1" descr="C:\Users\user\Desktop\ea7981f1c7fa0e47bbaa74103718a27c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357166"/>
            <a:ext cx="3929091" cy="34968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6083" name="AutoShape 3" descr="Картинки по запросу картинка для детей журналист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090" name="AutoShape 10" descr="Картинки по запросу картинка главный редактор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" name="Picture 4" descr="C:\Users\user\Desktop\Без названия (3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3824568"/>
            <a:ext cx="4214842" cy="27810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50" name="Picture 6" descr="http://cdn.a4y.biz/pics/2016-04/06/294666-45c48cce2e2d7fbdea1afc51c7c6ad2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7752" y="500042"/>
            <a:ext cx="3571900" cy="29882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2" descr="https://yt3.ggpht.com/a/AGF-l7_dCfUSWMigjKvPeVTuU9YnhSbyA7zYj9xgSQ=s900-c-k-c0xffffffff-no-rj-mo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29190" y="3071810"/>
            <a:ext cx="3500462" cy="33575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7106" name="Picture 2" descr="C:\Users\user\Desktop\Газета\img3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1196</TotalTime>
  <Words>65</Words>
  <Application>Microsoft Office PowerPoint</Application>
  <PresentationFormat>Экран (4:3)</PresentationFormat>
  <Paragraphs>17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Остин</vt:lpstr>
      <vt:lpstr>Творческий проект:   «Создание газеты к 98-летию со дня рождения П.М.Эрдниева»  </vt:lpstr>
      <vt:lpstr>Загадки: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 проектов на уроках истории и во внеклассной работе по предмету</dc:title>
  <dc:creator>vandal</dc:creator>
  <cp:lastModifiedBy>1</cp:lastModifiedBy>
  <cp:revision>194</cp:revision>
  <dcterms:created xsi:type="dcterms:W3CDTF">2014-04-09T19:04:30Z</dcterms:created>
  <dcterms:modified xsi:type="dcterms:W3CDTF">2020-11-10T09:10:59Z</dcterms:modified>
</cp:coreProperties>
</file>