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79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659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5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338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7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70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87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3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182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95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533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800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hop.osk-spb.com/images/stories/virtuemart/product/mh-korobok-0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215" y="196215"/>
            <a:ext cx="6465570" cy="64655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813371" y="6278486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7545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allday1.com/imagedb/a0/2/a3fd90c5e1aef144c22a8d0d0dc9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3600400" cy="53285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40352" y="6381328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097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zoozel.ru/gallery/images/621910_nelzya-igrat-so-spichkam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5473784" cy="51137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40352" y="6381328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№3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958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dn01.ru/files/users/images/07/14/0714d0348de31d906e85c5b6742be8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001927"/>
            <a:ext cx="5528989" cy="558680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40352" y="6385544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№4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021404" y="116632"/>
            <a:ext cx="4725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«Уроки безопасности»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2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100-bal.ru/pars_docs/refs/39/38592/38592_html_m7be642b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951980" cy="49961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531104" y="6165304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908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ou21kav.ru/wp-content/uploads/2017/03/det1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39"/>
            <a:ext cx="5111913" cy="642502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40352" y="6429003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6595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hsh1.muzkult.ru/img/upload/1611/documents/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8689"/>
            <a:ext cx="4968552" cy="59766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40352" y="6295353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№7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7893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:\DCIM\100PHOTO\SAM_31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4664"/>
            <a:ext cx="8208912" cy="60486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68344" y="6439369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№8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8322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28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Aleksandr</dc:creator>
  <cp:lastModifiedBy>Александр</cp:lastModifiedBy>
  <cp:revision>4</cp:revision>
  <dcterms:created xsi:type="dcterms:W3CDTF">2017-09-21T18:09:26Z</dcterms:created>
  <dcterms:modified xsi:type="dcterms:W3CDTF">2018-10-31T09:57:12Z</dcterms:modified>
</cp:coreProperties>
</file>