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59" r:id="rId3"/>
    <p:sldId id="264" r:id="rId4"/>
    <p:sldId id="260" r:id="rId5"/>
    <p:sldId id="271" r:id="rId6"/>
    <p:sldId id="258" r:id="rId7"/>
    <p:sldId id="270" r:id="rId8"/>
    <p:sldId id="261" r:id="rId9"/>
    <p:sldId id="262" r:id="rId10"/>
    <p:sldId id="263" r:id="rId11"/>
    <p:sldId id="265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53" autoAdjust="0"/>
    <p:restoredTop sz="94660"/>
  </p:normalViewPr>
  <p:slideViewPr>
    <p:cSldViewPr>
      <p:cViewPr varScale="1">
        <p:scale>
          <a:sx n="69" d="100"/>
          <a:sy n="69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05348-B383-4FEA-A78A-91DAAF2DCEBB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47F0B-0D3C-4738-A22F-55E061A889A8}" type="slidenum">
              <a:rPr lang="ru-RU" smtClean="0"/>
              <a:t>‹#›</a:t>
            </a:fld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05348-B383-4FEA-A78A-91DAAF2DCEBB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47F0B-0D3C-4738-A22F-55E061A889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05348-B383-4FEA-A78A-91DAAF2DCEBB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47F0B-0D3C-4738-A22F-55E061A889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05348-B383-4FEA-A78A-91DAAF2DCEBB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47F0B-0D3C-4738-A22F-55E061A889A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05348-B383-4FEA-A78A-91DAAF2DCEBB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47F0B-0D3C-4738-A22F-55E061A889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05348-B383-4FEA-A78A-91DAAF2DCEBB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47F0B-0D3C-4738-A22F-55E061A889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05348-B383-4FEA-A78A-91DAAF2DCEBB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47F0B-0D3C-4738-A22F-55E061A889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05348-B383-4FEA-A78A-91DAAF2DCEBB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47F0B-0D3C-4738-A22F-55E061A889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05348-B383-4FEA-A78A-91DAAF2DCEBB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47F0B-0D3C-4738-A22F-55E061A889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05348-B383-4FEA-A78A-91DAAF2DCEBB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47F0B-0D3C-4738-A22F-55E061A889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05348-B383-4FEA-A78A-91DAAF2DCEBB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47F0B-0D3C-4738-A22F-55E061A889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77705348-B383-4FEA-A78A-91DAAF2DCEBB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BF947F0B-0D3C-4738-A22F-55E061A889A8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upload.wikimedia.org/wikipedia/commons/d/d2/RIAN_archive_888_Nurses_helping_people_wounded_in_the_first_bombardment_in_Leningrad.jpg" TargetMode="Externa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slide" Target="slide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4618" y="0"/>
            <a:ext cx="837090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МУЗЫКА И ТЕАТР</a:t>
            </a:r>
          </a:p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БЛОКАДНОГО ЛЕНИНГРАДА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Содержимое 4" descr="Файл:RIAN archive 888 Nurses helping people wounded in the first bombardment in Leningrad.jpg">
            <a:hlinkClick r:id="rId2"/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3605" y="1556792"/>
            <a:ext cx="4752528" cy="504056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163941" y="1844824"/>
            <a:ext cx="367240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 музыканты, и слушатели, как и все жители осажденного города, терпели лишения и муки голода и холода, умирали. Однако голос искусства не умолк…</a:t>
            </a:r>
          </a:p>
        </p:txBody>
      </p:sp>
    </p:spTree>
    <p:extLst>
      <p:ext uri="{BB962C8B-B14F-4D97-AF65-F5344CB8AC3E}">
        <p14:creationId xmlns:p14="http://schemas.microsoft.com/office/powerpoint/2010/main" val="2872120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500034" y="309288"/>
            <a:ext cx="6358857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 марта спектаклем «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Сильва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 возобновил работу Театр музыкальной комедии. Зал почти полностью заполнялся зрителями дважды в день.</a:t>
            </a:r>
          </a:p>
        </p:txBody>
      </p:sp>
      <p:pic>
        <p:nvPicPr>
          <p:cNvPr id="26626" name="Picture 2" descr="C:\Users\Мама\Pictures\театр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285992"/>
            <a:ext cx="5072098" cy="400052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786446" y="2786058"/>
            <a:ext cx="292895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18 октября 1942 г., в самое суровое время блокады, спектаклем по пьесе К. Симонова«Русские люди» в Ленинграде открылся новый  – «Городской» или его еще называли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БлокадныЙ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театр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1987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0" y="357166"/>
            <a:ext cx="428628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Работники Ленинградского радио разделили с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горожанами их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нелегкую судьбу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также мерзли, голодали, но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секунду не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оставляли трудовой вахты.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ВЫСТУПЛЕНИЕ К.И.Шульженко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00562" y="357166"/>
            <a:ext cx="4493681" cy="278608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 descr="222524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2786058"/>
            <a:ext cx="2571800" cy="38577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Прямоугольник 4"/>
          <p:cNvSpPr/>
          <p:nvPr/>
        </p:nvSpPr>
        <p:spPr>
          <a:xfrm>
            <a:off x="3143240" y="3429000"/>
            <a:ext cx="578644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Их</a:t>
            </a:r>
            <a:r>
              <a:rPr lang="ru-RU" sz="2400" dirty="0" smtClean="0">
                <a:ea typeface="Calibri" pitchFamily="34" charset="0"/>
                <a:cs typeface="Times New Roman" pitchFamily="18" charset="0"/>
              </a:rPr>
              <a:t> 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живые, полные непререкаемой веры в</a:t>
            </a:r>
            <a:r>
              <a:rPr lang="ru-RU" sz="2400" dirty="0" smtClean="0">
                <a:ea typeface="Calibri" pitchFamily="34" charset="0"/>
                <a:cs typeface="Times New Roman" pitchFamily="18" charset="0"/>
              </a:rPr>
              <a:t> 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Победу, голоса, вдохновляли и</a:t>
            </a:r>
            <a:r>
              <a:rPr lang="ru-RU" sz="2400" dirty="0" smtClean="0">
                <a:ea typeface="Calibri" pitchFamily="34" charset="0"/>
                <a:cs typeface="Times New Roman" pitchFamily="18" charset="0"/>
              </a:rPr>
              <a:t> 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поддерживали ленинградцев в</a:t>
            </a:r>
            <a:r>
              <a:rPr lang="ru-RU" sz="2400" dirty="0" smtClean="0">
                <a:ea typeface="Calibri" pitchFamily="34" charset="0"/>
                <a:cs typeface="Times New Roman" pitchFamily="18" charset="0"/>
              </a:rPr>
              <a:t> 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самые страшные месяцы войны. Многие писатели, поэты, артисты находили в</a:t>
            </a:r>
            <a:r>
              <a:rPr lang="ru-RU" sz="2400" dirty="0" smtClean="0">
                <a:ea typeface="Calibri" pitchFamily="34" charset="0"/>
                <a:cs typeface="Times New Roman" pitchFamily="18" charset="0"/>
              </a:rPr>
              <a:t> 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себе силы выступать не</a:t>
            </a:r>
            <a:r>
              <a:rPr lang="ru-RU" sz="2400" dirty="0" smtClean="0">
                <a:ea typeface="Calibri" pitchFamily="34" charset="0"/>
                <a:cs typeface="Times New Roman" pitchFamily="18" charset="0"/>
              </a:rPr>
              <a:t> 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только на</a:t>
            </a:r>
            <a:r>
              <a:rPr lang="ru-RU" sz="2400" dirty="0" smtClean="0">
                <a:ea typeface="Calibri" pitchFamily="34" charset="0"/>
                <a:cs typeface="Times New Roman" pitchFamily="18" charset="0"/>
              </a:rPr>
              <a:t> 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концертах, но</a:t>
            </a:r>
            <a:r>
              <a:rPr lang="ru-RU" sz="2400" dirty="0" smtClean="0">
                <a:ea typeface="Calibri" pitchFamily="34" charset="0"/>
                <a:cs typeface="Times New Roman" pitchFamily="18" charset="0"/>
              </a:rPr>
              <a:t> 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</a:t>
            </a:r>
            <a:r>
              <a:rPr lang="ru-RU" sz="2400" dirty="0" smtClean="0">
                <a:ea typeface="Calibri" pitchFamily="34" charset="0"/>
                <a:cs typeface="Times New Roman" pitchFamily="18" charset="0"/>
              </a:rPr>
              <a:t> 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</a:t>
            </a:r>
            <a:r>
              <a:rPr lang="ru-RU" sz="2400" dirty="0" smtClean="0">
                <a:ea typeface="Calibri" pitchFamily="34" charset="0"/>
                <a:cs typeface="Times New Roman" pitchFamily="18" charset="0"/>
              </a:rPr>
              <a:t> 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радио, радуя тысячи людей своими талантами.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568535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Афишная тумба занесена снегом и не обновляетс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628800"/>
            <a:ext cx="2438400" cy="3514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9512" y="92531"/>
            <a:ext cx="31683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/>
              <a:t>Один из символов зимы 1941-1942 года: Афишная тумба занесена снегом и не обновляется</a:t>
            </a:r>
            <a:endParaRPr lang="ru-RU" dirty="0"/>
          </a:p>
        </p:txBody>
      </p:sp>
      <p:pic>
        <p:nvPicPr>
          <p:cNvPr id="4" name="Picture 4" descr="Финальная сцена спектакля «Раскинулось море широко»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5007" y="2636912"/>
            <a:ext cx="5198794" cy="3188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707904" y="376256"/>
            <a:ext cx="494589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 хорошего артиста всегда есть желание работать. Широкие возможности для этого давало участие в концертных бригадах, которые выступали в воинских частях, на призывных пунктах, всюду, где нужна музыка.</a:t>
            </a:r>
          </a:p>
        </p:txBody>
      </p:sp>
    </p:spTree>
    <p:extLst>
      <p:ext uri="{BB962C8B-B14F-4D97-AF65-F5344CB8AC3E}">
        <p14:creationId xmlns:p14="http://schemas.microsoft.com/office/powerpoint/2010/main" val="4149568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4" descr="imgpreviewCAZW0SP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6650" y="1209814"/>
            <a:ext cx="5401344" cy="432107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868144" y="692696"/>
            <a:ext cx="2952327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dirty="0"/>
              <a:t>Кольцо блокады замкнулось 8 сентября 41-го. В этот день в Театре музыкальной комедии прошел спектакль «Летучая мышь». Коллектив театра не был эвакуирован. В начале войны ему приходилось выступать при полупустом зале. Однако по мере того, как положение вокруг Ленинграда и в самом городе стабилизировалось, число зрителей стало увеличиваться.</a:t>
            </a:r>
          </a:p>
        </p:txBody>
      </p:sp>
    </p:spTree>
    <p:extLst>
      <p:ext uri="{BB962C8B-B14F-4D97-AF65-F5344CB8AC3E}">
        <p14:creationId xmlns:p14="http://schemas.microsoft.com/office/powerpoint/2010/main" val="1599800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Афиша к спектаклю «Кармен»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790" y="188640"/>
            <a:ext cx="3786700" cy="276334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Сцена из оперы «Евгений Онегин»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090" y="3284984"/>
            <a:ext cx="3800400" cy="244947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Сцена из балета «Эсмеральда»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8236" y="3255795"/>
            <a:ext cx="3656150" cy="250785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8" name="Picture 10" descr="Афиша к спектаклю «Травиата»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8236" y="188640"/>
            <a:ext cx="3729036" cy="276334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5805264"/>
            <a:ext cx="42839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Сцена из</a:t>
            </a:r>
            <a:r>
              <a:rPr lang="ru-RU" i="1" dirty="0"/>
              <a:t> оперы «Евгений Онегин», </a:t>
            </a:r>
            <a:r>
              <a:rPr lang="ru-RU" i="1" dirty="0" smtClean="0"/>
              <a:t>1942 </a:t>
            </a:r>
            <a:r>
              <a:rPr lang="ru-RU" i="1" dirty="0"/>
              <a:t>г. Фото предоставлено Крюковым А. Н.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427984" y="5814752"/>
            <a:ext cx="4608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/>
              <a:t>Сцена из балета «Эсмеральда», 1942 г. Фото предоставлено Крюковым А. Н.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0300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" dur="2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340768"/>
            <a:ext cx="9144000" cy="1143000"/>
          </a:xfrm>
        </p:spPr>
        <p:txBody>
          <a:bodyPr/>
          <a:lstStyle/>
          <a:p>
            <a:pPr algn="ctr"/>
            <a:r>
              <a:rPr kumimoji="0" lang="ru-RU" sz="4800" dirty="0" smtClean="0">
                <a:latin typeface="Times New Roman" pitchFamily="18" charset="0"/>
                <a:cs typeface="Times New Roman" pitchFamily="18" charset="0"/>
              </a:rPr>
              <a:t>Дмитрий Шостакович </a:t>
            </a:r>
            <a:r>
              <a:rPr kumimoji="0" lang="ru-RU" sz="4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kumimoji="0" lang="ru-RU" sz="4800" dirty="0" smtClean="0">
                <a:latin typeface="Times New Roman" pitchFamily="18" charset="0"/>
                <a:cs typeface="Times New Roman" pitchFamily="18" charset="0"/>
              </a:rPr>
              <a:t>Симфония №7 «Ленинградская»</a:t>
            </a:r>
          </a:p>
        </p:txBody>
      </p:sp>
      <p:pic>
        <p:nvPicPr>
          <p:cNvPr id="8198" name="Picture 6" descr="2(320x320)%5b61623%5d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47664" y="2564904"/>
            <a:ext cx="5868144" cy="4399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1973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5148262" y="1578230"/>
            <a:ext cx="3357554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Нашей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борьбе с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фашизмом, нашей грядущей победе над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врагом, моему родному городу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Ленинграду 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посвящаю свою Седьмую симфонию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(слова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Шостаковича опубликованы газетой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Правда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29 марта 1942 г.).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Дмитрий Дмитреевич Шостакович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8434" y="1412776"/>
            <a:ext cx="4990242" cy="3501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3114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5" name="Picture 5" descr="3(750x750)%5b61623%5d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3284538"/>
            <a:ext cx="5111750" cy="3360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  <p:pic>
        <p:nvPicPr>
          <p:cNvPr id="30726" name="Picture 6" descr="1(726x726)%5b61623%5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1887" y="0"/>
            <a:ext cx="5472113" cy="367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Picture 8" descr="BellisaeEndlessLoveClock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5445125"/>
            <a:ext cx="1236663" cy="1236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2474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Рисунок6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77748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5288" y="620713"/>
            <a:ext cx="8229600" cy="1143000"/>
          </a:xfrm>
        </p:spPr>
        <p:txBody>
          <a:bodyPr/>
          <a:lstStyle/>
          <a:p>
            <a:r>
              <a:rPr kumimoji="0" lang="ru-RU" sz="3200" dirty="0" smtClean="0">
                <a:latin typeface="Times New Roman" pitchFamily="18" charset="0"/>
                <a:cs typeface="Times New Roman" pitchFamily="18" charset="0"/>
              </a:rPr>
              <a:t>Очередь в Театр музыкальной комедии в блокадном Ленинграде.</a:t>
            </a:r>
          </a:p>
        </p:txBody>
      </p:sp>
      <p:pic>
        <p:nvPicPr>
          <p:cNvPr id="40963" name="Содержимое 3" descr="2079.jpg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00113" y="2205038"/>
            <a:ext cx="7343775" cy="3671887"/>
          </a:xfrm>
        </p:spPr>
      </p:pic>
    </p:spTree>
    <p:extLst>
      <p:ext uri="{BB962C8B-B14F-4D97-AF65-F5344CB8AC3E}">
        <p14:creationId xmlns:p14="http://schemas.microsoft.com/office/powerpoint/2010/main" val="2625942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Песни, изданные в Ленинград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836712"/>
            <a:ext cx="4035854" cy="266429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 descr="Песни печатались даже на почтовых открытках и конвертах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3767834"/>
            <a:ext cx="4035855" cy="293230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236171" y="4470361"/>
            <a:ext cx="26642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Песни печатались даже на почтовых открытках и конвертах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36171" y="1014698"/>
            <a:ext cx="280831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блокаду Ленинграда продолжали печатать музыкальные произведения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7633" y="33388"/>
            <a:ext cx="84969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Кто сказал, что надо бросить Песни на войне? После боя сердце просит Музыки вдвойне!</a:t>
            </a:r>
          </a:p>
        </p:txBody>
      </p:sp>
    </p:spTree>
    <p:extLst>
      <p:ext uri="{BB962C8B-B14F-4D97-AF65-F5344CB8AC3E}">
        <p14:creationId xmlns:p14="http://schemas.microsoft.com/office/powerpoint/2010/main" val="2469283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Выступления в блокадном городе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12467" y="101321"/>
            <a:ext cx="6876256" cy="510425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Прямоугольник 3"/>
          <p:cNvSpPr/>
          <p:nvPr/>
        </p:nvSpPr>
        <p:spPr>
          <a:xfrm>
            <a:off x="1785918" y="5143512"/>
            <a:ext cx="592935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18 декабря свою первую постановку – балет «Эсмеральда» – показал балетный коллектив</a:t>
            </a:r>
          </a:p>
        </p:txBody>
      </p:sp>
    </p:spTree>
    <p:extLst>
      <p:ext uri="{BB962C8B-B14F-4D97-AF65-F5344CB8AC3E}">
        <p14:creationId xmlns:p14="http://schemas.microsoft.com/office/powerpoint/2010/main" val="3489174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актрисы перед спектаклем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332656"/>
            <a:ext cx="4071966" cy="592935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5000628" y="1142984"/>
            <a:ext cx="35719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Перед спектаклем (так как было холодно) актеры сидели в пальто, но на сцену выходили как положено – в сценических костюмах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0307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оризонт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Горизонт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Горизон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13</TotalTime>
  <Words>123</Words>
  <Application>Microsoft Office PowerPoint</Application>
  <PresentationFormat>Экран (4:3)</PresentationFormat>
  <Paragraphs>20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Горизонт</vt:lpstr>
      <vt:lpstr>Презентация PowerPoint</vt:lpstr>
      <vt:lpstr>Дмитрий Шостакович  Симфония №7 «Ленинградская»</vt:lpstr>
      <vt:lpstr>Презентация PowerPoint</vt:lpstr>
      <vt:lpstr>Презентация PowerPoint</vt:lpstr>
      <vt:lpstr>Презентация PowerPoint</vt:lpstr>
      <vt:lpstr>Очередь в Театр музыкальной комедии в блокадном Ленинграде.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 Сергеевна</dc:creator>
  <cp:lastModifiedBy>Елена Сергеевна</cp:lastModifiedBy>
  <cp:revision>2</cp:revision>
  <dcterms:created xsi:type="dcterms:W3CDTF">2019-04-19T01:59:35Z</dcterms:created>
  <dcterms:modified xsi:type="dcterms:W3CDTF">2019-04-19T02:12:48Z</dcterms:modified>
</cp:coreProperties>
</file>