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microsoft.com/office/2007/relationships/media" Target="../media/media2.mp3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openxmlformats.org/officeDocument/2006/relationships/image" Target="../media/image4.png"/><Relationship Id="rId5" Type="http://schemas.microsoft.com/office/2007/relationships/media" Target="../media/media3.mp3"/><Relationship Id="rId10" Type="http://schemas.openxmlformats.org/officeDocument/2006/relationships/image" Target="../media/image3.png"/><Relationship Id="rId4" Type="http://schemas.openxmlformats.org/officeDocument/2006/relationships/audio" Target="../media/media2.mp3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5.mp3"/><Relationship Id="rId7" Type="http://schemas.openxmlformats.org/officeDocument/2006/relationships/image" Target="../media/image2.pn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1.jpg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5.mp3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00808"/>
            <a:ext cx="3392214" cy="3392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4766"/>
            <a:ext cx="2777451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_d1_602bac0a31e25081651035_pitch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29507" y="226351"/>
            <a:ext cx="432048" cy="432048"/>
          </a:xfrm>
          <a:prstGeom prst="rect">
            <a:avLst/>
          </a:prstGeom>
        </p:spPr>
      </p:pic>
      <p:pic>
        <p:nvPicPr>
          <p:cNvPr id="5" name="_d1_602bac3dafc4e906702791_pitch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95971" y="692696"/>
            <a:ext cx="465584" cy="465584"/>
          </a:xfrm>
          <a:prstGeom prst="rect">
            <a:avLst/>
          </a:prstGeom>
        </p:spPr>
      </p:pic>
      <p:pic>
        <p:nvPicPr>
          <p:cNvPr id="6" name="_d1_602bac6a64a95617301725_pitch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59967" y="1163216"/>
            <a:ext cx="537592" cy="53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117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1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1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7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6283"/>
            <a:ext cx="2880320" cy="237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54" y="0"/>
            <a:ext cx="5857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Какая она вода?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787145"/>
            <a:ext cx="2592288" cy="307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4242201" y="1199621"/>
            <a:ext cx="256204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Вода жидкая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5859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6283"/>
            <a:ext cx="2880320" cy="237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54" y="0"/>
            <a:ext cx="5857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Какая она вода?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8" t="3171" r="33798" b="51828"/>
          <a:stretch/>
        </p:blipFill>
        <p:spPr bwMode="auto">
          <a:xfrm>
            <a:off x="4708053" y="2163015"/>
            <a:ext cx="2301806" cy="227686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447159" y="1496286"/>
            <a:ext cx="282359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Не имеет вкуса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0603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6283"/>
            <a:ext cx="2880320" cy="237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54" y="0"/>
            <a:ext cx="5857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Какая она вода?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"/>
          <a:stretch/>
        </p:blipFill>
        <p:spPr bwMode="auto">
          <a:xfrm>
            <a:off x="4537494" y="2128408"/>
            <a:ext cx="2337943" cy="2771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116354" y="1496286"/>
            <a:ext cx="30707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Не имеет запаха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4348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6283"/>
            <a:ext cx="2880320" cy="237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54" y="0"/>
            <a:ext cx="5857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Какая она вода?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36912"/>
            <a:ext cx="1260202" cy="1617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5" t="47687" r="2177" b="6353"/>
          <a:stretch/>
        </p:blipFill>
        <p:spPr bwMode="auto">
          <a:xfrm>
            <a:off x="4265997" y="2040311"/>
            <a:ext cx="2448272" cy="2480772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399766" y="1496286"/>
            <a:ext cx="218072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бесцветная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1975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00808"/>
            <a:ext cx="3392214" cy="3392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4766"/>
            <a:ext cx="2777451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_d1_602bacb29e72e280958284_pitch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51520" y="135733"/>
            <a:ext cx="504056" cy="504056"/>
          </a:xfrm>
          <a:prstGeom prst="rect">
            <a:avLst/>
          </a:prstGeom>
        </p:spPr>
      </p:pic>
      <p:pic>
        <p:nvPicPr>
          <p:cNvPr id="3" name="_d1_602bacd2d60c4053250029_pitch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98748" y="76470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180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17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25</Words>
  <Application>Microsoft Office PowerPoint</Application>
  <PresentationFormat>Экран (4:3)</PresentationFormat>
  <Paragraphs>8</Paragraphs>
  <Slides>6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Артем Горбачев</dc:creator>
  <cp:lastModifiedBy>Артем Горбачев</cp:lastModifiedBy>
  <cp:revision>4</cp:revision>
  <dcterms:created xsi:type="dcterms:W3CDTF">2021-02-16T10:46:12Z</dcterms:created>
  <dcterms:modified xsi:type="dcterms:W3CDTF">2021-02-16T11:32:29Z</dcterms:modified>
</cp:coreProperties>
</file>