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6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B9E1BE-467C-420C-A29B-3CBFEA944FFB}" v="15" dt="2020-05-15T13:24:36.675"/>
    <p1510:client id="{C30988DF-32D3-4898-B8B9-660A5E542DAF}" v="10" dt="2020-05-14T07:05:56.3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6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C30988DF-32D3-4898-B8B9-660A5E542DAF}"/>
    <pc:docChg chg="modSld">
      <pc:chgData name="" userId="" providerId="" clId="Web-{C30988DF-32D3-4898-B8B9-660A5E542DAF}" dt="2020-05-14T07:05:56.359" v="8" actId="14100"/>
      <pc:docMkLst>
        <pc:docMk/>
      </pc:docMkLst>
      <pc:sldChg chg="modSp">
        <pc:chgData name="" userId="" providerId="" clId="Web-{C30988DF-32D3-4898-B8B9-660A5E542DAF}" dt="2020-05-14T07:05:56.359" v="8" actId="14100"/>
        <pc:sldMkLst>
          <pc:docMk/>
          <pc:sldMk cId="180794829" sldId="256"/>
        </pc:sldMkLst>
        <pc:spChg chg="mod">
          <ac:chgData name="" userId="" providerId="" clId="Web-{C30988DF-32D3-4898-B8B9-660A5E542DAF}" dt="2020-05-14T07:05:56.359" v="8" actId="14100"/>
          <ac:spMkLst>
            <pc:docMk/>
            <pc:sldMk cId="180794829" sldId="256"/>
            <ac:spMk id="2" creationId="{32836982-B92E-4E26-A2BA-F26A1084D5A8}"/>
          </ac:spMkLst>
        </pc:spChg>
      </pc:sldChg>
    </pc:docChg>
  </pc:docChgLst>
  <pc:docChgLst>
    <pc:chgData clId="Web-{7DB9E1BE-467C-420C-A29B-3CBFEA944FFB}"/>
    <pc:docChg chg="modSld">
      <pc:chgData name="" userId="" providerId="" clId="Web-{7DB9E1BE-467C-420C-A29B-3CBFEA944FFB}" dt="2020-05-15T13:24:36.675" v="14" actId="20577"/>
      <pc:docMkLst>
        <pc:docMk/>
      </pc:docMkLst>
      <pc:sldChg chg="modSp">
        <pc:chgData name="" userId="" providerId="" clId="Web-{7DB9E1BE-467C-420C-A29B-3CBFEA944FFB}" dt="2020-05-15T13:23:37.799" v="1" actId="14100"/>
        <pc:sldMkLst>
          <pc:docMk/>
          <pc:sldMk cId="180794829" sldId="256"/>
        </pc:sldMkLst>
        <pc:spChg chg="mod">
          <ac:chgData name="" userId="" providerId="" clId="Web-{7DB9E1BE-467C-420C-A29B-3CBFEA944FFB}" dt="2020-05-15T13:23:37.799" v="1" actId="14100"/>
          <ac:spMkLst>
            <pc:docMk/>
            <pc:sldMk cId="180794829" sldId="256"/>
            <ac:spMk id="2" creationId="{32836982-B92E-4E26-A2BA-F26A1084D5A8}"/>
          </ac:spMkLst>
        </pc:spChg>
      </pc:sldChg>
      <pc:sldChg chg="modSp">
        <pc:chgData name="" userId="" providerId="" clId="Web-{7DB9E1BE-467C-420C-A29B-3CBFEA944FFB}" dt="2020-05-15T13:24:30.878" v="13" actId="20577"/>
        <pc:sldMkLst>
          <pc:docMk/>
          <pc:sldMk cId="2335653907" sldId="260"/>
        </pc:sldMkLst>
        <pc:spChg chg="mod">
          <ac:chgData name="" userId="" providerId="" clId="Web-{7DB9E1BE-467C-420C-A29B-3CBFEA944FFB}" dt="2020-05-15T13:24:30.878" v="13" actId="20577"/>
          <ac:spMkLst>
            <pc:docMk/>
            <pc:sldMk cId="2335653907" sldId="260"/>
            <ac:spMk id="2" creationId="{F5DB85CE-A3D4-49ED-9EAE-7FCBC2C88E8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44C73-3A81-4215-AEE4-1362751D94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784235-1F48-4529-A1A5-FB25F873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ACD903-14A2-4F73-A118-B918D449A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A40AAF-2380-4346-80FF-12CBF02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6230FB-7AB4-438F-AD7B-11A9739C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3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7C9FE-6732-4445-B81A-0E9E54268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1C466F-5E58-4DC9-A882-535189C88F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C72F08-E65D-4FB9-81BA-8E6D7292C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A0A3DC4-E237-49B6-94A2-74FC30AD4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4F95AB-97FB-4B26-9D16-C3B3FF4E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638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9EAA309-42D1-482E-B521-FCFEA21EF9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DA4435-444F-45A9-8401-4D2B444556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29F4D5-63CC-4775-8FA4-1E84CD7FD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8CB4CF-A8A1-435D-8693-634431740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DF427A-1B79-42AC-B8B1-1FE502E3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763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76429-59BD-49B3-97C2-2DA142502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82147-28E1-4EB5-B759-9E6043EAC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5965DE-976B-45B8-B145-5D96647D8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715CBE-DC8F-488C-9414-51FDAEBB0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39E183-5D47-4915-BA74-C4818E69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35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9FD7D-1F21-4250-A749-7507BBF8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D6870E-4434-42D6-94AB-A3F2B6C01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961A0B-C2E9-46DE-B93E-0BAF35C6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6EC148-2EF7-4976-AFB0-4B9140591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CCB6CB-C0E8-4DA9-B27A-64DEBB37C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51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DEBB8-63D9-47B2-A2DE-6CF9FCC8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F6C32D-3A25-4E7F-9B68-1EFF6FAA27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F611C5-26A9-45F7-8DCE-BC35EC481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91EE88-4BBA-484E-9A41-E5183F289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68325B-CE1A-4578-8107-E277813E7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C20FB1-AE8E-46E4-8D6F-1A55341E4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29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F100E0-48E7-472F-820F-2CA907B68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5C3EE9-8ACD-475C-A865-0463914CB9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497C34-14FF-4CF7-A4E9-A0B174C61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6D03946-4AD3-4096-9C9B-79018FD140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0D69C52-6A6C-4A4E-9D1F-064D9BF6A1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98BB0F3-47EB-476F-9FC2-2EFAA895B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8A45A0-3D28-4B6F-84C0-CDA3A6F8F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E97B292-F83D-40FA-B795-3C3DA1ED9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964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61DCE8-49F2-48BC-A1FE-A2B95D4C8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4288D4-E2B6-4C7D-98C1-DD415BB1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B9F52AC-8536-4006-84BF-E784C759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33931D-D4A5-41E4-83CB-008AF4AF7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77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20CFC9A-BFE2-4D4D-ACC0-455384FFA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66484C4-B587-4C47-B107-5A44D3999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9F6583C-75B2-40A0-B09A-C77B6B082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6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AA28B-AAA2-4BE6-A1BC-4AB91AE62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3790F5-5209-4E0A-B91C-008BC9DCC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A5AB73-7F66-4447-A787-8240727A6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2AC1495-1BCE-4018-B5B0-66C793579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3DDC56-DC2C-4818-9BF1-026094A9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E97C258-98CE-4465-B909-EEED6F54E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2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7CAFC-228D-4363-98AC-F065E60D4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D939E3-C717-454B-84F8-4231DF2F4F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2603B9-7570-4A40-A9DD-07367A3208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E94CD7-FFA7-4F60-8390-989D851E4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F27659-7A8F-47FB-86C8-F93FF8502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6471D1-C173-4246-9053-D1EC62F16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BD0CE4-FDCC-4030-B6E7-796902F44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437F15-DFD8-4B42-87D1-70184A7D0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BC91BF-A8B1-4BCC-91F1-C9D5AE3FD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FAA11-0C9B-4697-8053-A244F3DF0FB2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75C80A-0DDF-4B79-A51D-837CC16D9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88ECAF-D997-4CB0-B671-5B4922D2C9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A017C-79B4-460A-B768-731DC0A55E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21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6vn6zg8a20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nevnik.ru/soc/moderation/abuse.aspx?link=https://onlinetestpad.com/ho4jcl67x32kq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36982-B92E-4E26-A2BA-F26A1084D5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92504"/>
            <a:ext cx="12193966" cy="4458723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rgbClr val="FF0000"/>
                </a:solidFill>
              </a:rPr>
              <a:t>Основы анатомии современного велосипеда</a:t>
            </a:r>
          </a:p>
        </p:txBody>
      </p:sp>
    </p:spTree>
    <p:extLst>
      <p:ext uri="{BB962C8B-B14F-4D97-AF65-F5344CB8AC3E}">
        <p14:creationId xmlns:p14="http://schemas.microsoft.com/office/powerpoint/2010/main" val="1807948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Она смягчает удары во время езды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1259947" y="3654768"/>
            <a:ext cx="3035327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 err="1">
                <a:solidFill>
                  <a:schemeClr val="bg1"/>
                </a:solidFill>
              </a:rPr>
              <a:t>Трещётка</a:t>
            </a:r>
            <a:endParaRPr lang="ru-RU" sz="5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8999625" y="2174612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Вилка</a:t>
            </a:r>
          </a:p>
        </p:txBody>
      </p:sp>
    </p:spTree>
    <p:extLst>
      <p:ext uri="{BB962C8B-B14F-4D97-AF65-F5344CB8AC3E}">
        <p14:creationId xmlns:p14="http://schemas.microsoft.com/office/powerpoint/2010/main" val="1471361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Они могут быть ободными или дисковыми 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5410843" y="2988260"/>
            <a:ext cx="2000610" cy="878305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Рама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8614614" y="5038129"/>
            <a:ext cx="2586785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Тормоза</a:t>
            </a:r>
          </a:p>
        </p:txBody>
      </p:sp>
    </p:spTree>
    <p:extLst>
      <p:ext uri="{BB962C8B-B14F-4D97-AF65-F5344CB8AC3E}">
        <p14:creationId xmlns:p14="http://schemas.microsoft.com/office/powerpoint/2010/main" val="152740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Механизм переключения передач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8322484" y="2767263"/>
            <a:ext cx="2385621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 err="1">
                <a:solidFill>
                  <a:schemeClr val="bg1"/>
                </a:solidFill>
              </a:rPr>
              <a:t>Грипсы</a:t>
            </a:r>
            <a:endParaRPr lang="ru-RU" sz="5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64698" y="2114455"/>
            <a:ext cx="2887575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 err="1">
                <a:solidFill>
                  <a:schemeClr val="bg1"/>
                </a:solidFill>
              </a:rPr>
              <a:t>Шифтеры</a:t>
            </a:r>
            <a:endParaRPr lang="ru-RU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011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У неё основная задача – передача усилия от цепи на заднюю втулку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8478895" y="4981073"/>
            <a:ext cx="2385621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Втулка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04540" y="3629037"/>
            <a:ext cx="5462334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Кассета/</a:t>
            </a:r>
            <a:r>
              <a:rPr lang="ru-RU" sz="5000" dirty="0" err="1"/>
              <a:t>Трещётка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1250594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Перебрасывает цепь с одной звезды на другую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5049894" y="4596063"/>
            <a:ext cx="2385621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Каретка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44644" y="1136047"/>
            <a:ext cx="10980819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Переключатели: передний и задний</a:t>
            </a:r>
          </a:p>
        </p:txBody>
      </p:sp>
    </p:spTree>
    <p:extLst>
      <p:ext uri="{BB962C8B-B14F-4D97-AF65-F5344CB8AC3E}">
        <p14:creationId xmlns:p14="http://schemas.microsoft.com/office/powerpoint/2010/main" val="1105650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Обеспечивает вращение колёс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4903189" y="5854879"/>
            <a:ext cx="2385621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Педали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44645" y="1136045"/>
            <a:ext cx="8297776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Втулки: передняя и задняя</a:t>
            </a:r>
          </a:p>
        </p:txBody>
      </p:sp>
    </p:spTree>
    <p:extLst>
      <p:ext uri="{BB962C8B-B14F-4D97-AF65-F5344CB8AC3E}">
        <p14:creationId xmlns:p14="http://schemas.microsoft.com/office/powerpoint/2010/main" val="4074830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Различаются размерами и рисунками протектора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3073226" y="5614246"/>
            <a:ext cx="2748895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Система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44645" y="1136045"/>
            <a:ext cx="3388892" cy="885260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Покрышки</a:t>
            </a:r>
          </a:p>
        </p:txBody>
      </p:sp>
    </p:spTree>
    <p:extLst>
      <p:ext uri="{BB962C8B-B14F-4D97-AF65-F5344CB8AC3E}">
        <p14:creationId xmlns:p14="http://schemas.microsoft.com/office/powerpoint/2010/main" val="2990857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Бывает регулируемый и нерегулируемый. Регулируемый позволяет выставить высоту и угол наклона руля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4432796" y="5578152"/>
            <a:ext cx="1835658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Руль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40632" y="2363265"/>
            <a:ext cx="3388892" cy="885260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Вынос руля</a:t>
            </a:r>
          </a:p>
        </p:txBody>
      </p:sp>
    </p:spTree>
    <p:extLst>
      <p:ext uri="{BB962C8B-B14F-4D97-AF65-F5344CB8AC3E}">
        <p14:creationId xmlns:p14="http://schemas.microsoft.com/office/powerpoint/2010/main" val="1498509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5DB85CE-A3D4-49ED-9EAE-7FCBC2C88E80}"/>
              </a:ext>
            </a:extLst>
          </p:cNvPr>
          <p:cNvSpPr/>
          <p:nvPr/>
        </p:nvSpPr>
        <p:spPr>
          <a:xfrm>
            <a:off x="1493869" y="1656165"/>
            <a:ext cx="10218503" cy="1938992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en-US" sz="4000" dirty="0">
                <a:ea typeface="+mn-lt"/>
                <a:cs typeface="+mn-lt"/>
                <a:hlinkClick r:id="rId3"/>
              </a:rPr>
              <a:t>https://learningapps.org/watch?v=p6vn6zg8a20</a:t>
            </a:r>
            <a:endParaRPr lang="ru-RU"/>
          </a:p>
          <a:p>
            <a:endParaRPr lang="en-US" sz="4000" dirty="0">
              <a:ea typeface="+mn-lt"/>
              <a:cs typeface="+mn-lt"/>
            </a:endParaRPr>
          </a:p>
          <a:p>
            <a:r>
              <a:rPr lang="en-US" sz="4000" dirty="0">
                <a:ea typeface="+mn-lt"/>
                <a:cs typeface="+mn-lt"/>
                <a:hlinkClick r:id="rId4"/>
              </a:rPr>
              <a:t>https://onlinetestpad.com/ho4jcl67x32kq</a:t>
            </a:r>
            <a:endParaRPr lang="ru-RU">
              <a:cs typeface="Calibri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69C12CB-8FA5-4E17-A794-B9E0A3E1F262}"/>
              </a:ext>
            </a:extLst>
          </p:cNvPr>
          <p:cNvSpPr/>
          <p:nvPr/>
        </p:nvSpPr>
        <p:spPr>
          <a:xfrm>
            <a:off x="1578090" y="0"/>
            <a:ext cx="82293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Для закрепления перейди по ссылке</a:t>
            </a:r>
          </a:p>
        </p:txBody>
      </p:sp>
    </p:spTree>
    <p:extLst>
      <p:ext uri="{BB962C8B-B14F-4D97-AF65-F5344CB8AC3E}">
        <p14:creationId xmlns:p14="http://schemas.microsoft.com/office/powerpoint/2010/main" val="2335653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986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28BF3A-D0C4-41DA-91A6-9A65A60DFB3C}"/>
              </a:ext>
            </a:extLst>
          </p:cNvPr>
          <p:cNvSpPr txBox="1"/>
          <p:nvPr/>
        </p:nvSpPr>
        <p:spPr>
          <a:xfrm>
            <a:off x="0" y="0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	Не неё устанавливаются все велосипедные компоненты. Она может быть стальная, алюминиевая, карбоновая и титановая</a:t>
            </a:r>
          </a:p>
        </p:txBody>
      </p:sp>
      <p:sp>
        <p:nvSpPr>
          <p:cNvPr id="3" name="TextBox 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4D0565D-24C7-4C63-9AEE-F763F5183AFA}"/>
              </a:ext>
            </a:extLst>
          </p:cNvPr>
          <p:cNvSpPr txBox="1"/>
          <p:nvPr/>
        </p:nvSpPr>
        <p:spPr>
          <a:xfrm>
            <a:off x="5105403" y="1980781"/>
            <a:ext cx="1644314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Рама</a:t>
            </a:r>
          </a:p>
        </p:txBody>
      </p:sp>
      <p:sp>
        <p:nvSpPr>
          <p:cNvPr id="4" name="TextBox 3">
            <a:hlinkClick r:id="rId3" action="ppaction://hlinksldjump"/>
            <a:extLst>
              <a:ext uri="{FF2B5EF4-FFF2-40B4-BE49-F238E27FC236}">
                <a16:creationId xmlns:a16="http://schemas.microsoft.com/office/drawing/2014/main" id="{91C92D0A-165B-4C2C-AA01-81833C533831}"/>
              </a:ext>
            </a:extLst>
          </p:cNvPr>
          <p:cNvSpPr txBox="1"/>
          <p:nvPr/>
        </p:nvSpPr>
        <p:spPr>
          <a:xfrm>
            <a:off x="5739067" y="5435171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Колеса</a:t>
            </a:r>
          </a:p>
        </p:txBody>
      </p:sp>
    </p:spTree>
    <p:extLst>
      <p:ext uri="{BB962C8B-B14F-4D97-AF65-F5344CB8AC3E}">
        <p14:creationId xmlns:p14="http://schemas.microsoft.com/office/powerpoint/2010/main" val="103942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Оно крепится к подседельному штырю и регулируется под велосипедиста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8638678" y="4821561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Втулка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153657" y="1512876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Седло</a:t>
            </a:r>
          </a:p>
        </p:txBody>
      </p:sp>
    </p:spTree>
    <p:extLst>
      <p:ext uri="{BB962C8B-B14F-4D97-AF65-F5344CB8AC3E}">
        <p14:creationId xmlns:p14="http://schemas.microsoft.com/office/powerpoint/2010/main" val="1860857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Переводит вращательное движение педалей в поступательное движение цепи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517362" y="3429000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Кассета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3753855" y="5747992"/>
            <a:ext cx="2731165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Система</a:t>
            </a:r>
          </a:p>
        </p:txBody>
      </p:sp>
    </p:spTree>
    <p:extLst>
      <p:ext uri="{BB962C8B-B14F-4D97-AF65-F5344CB8AC3E}">
        <p14:creationId xmlns:p14="http://schemas.microsoft.com/office/powerpoint/2010/main" val="171028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Могут быть одностеночные, двустеночные и трехстеночные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6902758" y="3429000"/>
            <a:ext cx="5289242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Передняя вилка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385015" y="2138518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Обод</a:t>
            </a:r>
          </a:p>
        </p:txBody>
      </p:sp>
    </p:spTree>
    <p:extLst>
      <p:ext uri="{BB962C8B-B14F-4D97-AF65-F5344CB8AC3E}">
        <p14:creationId xmlns:p14="http://schemas.microsoft.com/office/powerpoint/2010/main" val="106535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Это узел, который соединяет шатуны с рамой и обеспечивает их свободное вращение с помощью подшипников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5434906" y="5642811"/>
            <a:ext cx="245781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Педали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4644194" y="3895128"/>
            <a:ext cx="2707102" cy="893440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Каретка</a:t>
            </a:r>
          </a:p>
        </p:txBody>
      </p:sp>
    </p:spTree>
    <p:extLst>
      <p:ext uri="{BB962C8B-B14F-4D97-AF65-F5344CB8AC3E}">
        <p14:creationId xmlns:p14="http://schemas.microsoft.com/office/powerpoint/2010/main" val="2615592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Передает усилие от передних звёзд к задним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3445684" y="4511841"/>
            <a:ext cx="2650316" cy="878305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Шатуны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2803362" y="3437929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>
                <a:solidFill>
                  <a:schemeClr val="bg1"/>
                </a:solidFill>
              </a:rPr>
              <a:t>Цепь</a:t>
            </a:r>
          </a:p>
        </p:txBody>
      </p:sp>
    </p:spTree>
    <p:extLst>
      <p:ext uri="{BB962C8B-B14F-4D97-AF65-F5344CB8AC3E}">
        <p14:creationId xmlns:p14="http://schemas.microsoft.com/office/powerpoint/2010/main" val="3374971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EF4253-B088-4C99-BEEA-E54DADC91516}"/>
              </a:ext>
            </a:extLst>
          </p:cNvPr>
          <p:cNvSpPr txBox="1"/>
          <p:nvPr/>
        </p:nvSpPr>
        <p:spPr>
          <a:xfrm>
            <a:off x="0" y="0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На нем могут крепиться переключатели скоростей, тормозные ручки, велофонари и велокомпьютеры</a:t>
            </a:r>
          </a:p>
        </p:txBody>
      </p:sp>
      <p:sp>
        <p:nvSpPr>
          <p:cNvPr id="3" name="TextBox 2">
            <a:hlinkClick r:id="rId3" action="ppaction://hlinksldjump"/>
            <a:extLst>
              <a:ext uri="{FF2B5EF4-FFF2-40B4-BE49-F238E27FC236}">
                <a16:creationId xmlns:a16="http://schemas.microsoft.com/office/drawing/2014/main" id="{CF7A1B49-76E3-4428-924A-D984C4F4FB26}"/>
              </a:ext>
            </a:extLst>
          </p:cNvPr>
          <p:cNvSpPr txBox="1"/>
          <p:nvPr/>
        </p:nvSpPr>
        <p:spPr>
          <a:xfrm>
            <a:off x="8105916" y="5979695"/>
            <a:ext cx="3251895" cy="878305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Покрышка</a:t>
            </a:r>
          </a:p>
        </p:txBody>
      </p:sp>
      <p:sp>
        <p:nvSpPr>
          <p:cNvPr id="4" name="TextBox 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899CF82-7CB6-403D-8E75-C8424FC29CBE}"/>
              </a:ext>
            </a:extLst>
          </p:cNvPr>
          <p:cNvSpPr txBox="1"/>
          <p:nvPr/>
        </p:nvSpPr>
        <p:spPr>
          <a:xfrm>
            <a:off x="8434141" y="1200329"/>
            <a:ext cx="2257280" cy="861774"/>
          </a:xfrm>
          <a:prstGeom prst="rect">
            <a:avLst/>
          </a:prstGeom>
          <a:noFill/>
          <a:ln w="76200">
            <a:solidFill>
              <a:srgbClr val="C00000"/>
            </a:solidFill>
            <a:prstDash val="dashDot"/>
          </a:ln>
        </p:spPr>
        <p:txBody>
          <a:bodyPr wrap="square" rtlCol="0">
            <a:spAutoFit/>
          </a:bodyPr>
          <a:lstStyle/>
          <a:p>
            <a:r>
              <a:rPr lang="ru-RU" sz="5000" dirty="0"/>
              <a:t>Руль</a:t>
            </a:r>
          </a:p>
        </p:txBody>
      </p:sp>
    </p:spTree>
    <p:extLst>
      <p:ext uri="{BB962C8B-B14F-4D97-AF65-F5344CB8AC3E}">
        <p14:creationId xmlns:p14="http://schemas.microsoft.com/office/powerpoint/2010/main" val="39275829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175</Words>
  <Application>Microsoft Office PowerPoint</Application>
  <PresentationFormat>Широкоэкранный</PresentationFormat>
  <Paragraphs>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Основы анатомии современного велосипеда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Бонус-контент</dc:title>
  <dc:creator>boris</dc:creator>
  <cp:lastModifiedBy>boris</cp:lastModifiedBy>
  <cp:revision>25</cp:revision>
  <dcterms:created xsi:type="dcterms:W3CDTF">2020-05-13T18:04:40Z</dcterms:created>
  <dcterms:modified xsi:type="dcterms:W3CDTF">2020-05-15T13:24:48Z</dcterms:modified>
</cp:coreProperties>
</file>