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64" r:id="rId4"/>
    <p:sldId id="259" r:id="rId5"/>
    <p:sldId id="265" r:id="rId6"/>
    <p:sldId id="257" r:id="rId7"/>
    <p:sldId id="258" r:id="rId8"/>
    <p:sldId id="260" r:id="rId9"/>
    <p:sldId id="262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 varScale="1">
        <p:scale>
          <a:sx n="103" d="100"/>
          <a:sy n="103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92D59-9D1E-4E54-AF96-B00E4D501149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9574C-2D25-4F08-9C32-403850BCFE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5BE46-1E0A-4D39-9587-8E5E3A9807C5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BD392-4194-4BEF-9A79-F995FD3C51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2A4C6-F442-4E2B-BC40-FC4B4834B78B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494E1-2B89-4D5D-81EB-1344BAB0C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AE4A-1035-4BFD-9320-88404F462FC7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03340-C5C8-464B-84DC-27198718D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787DB-F9B9-4A71-A1D0-8A4BC0548E7B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B32D6-19F1-4365-8591-1FEBBEE1D7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0276-CB0E-4DB1-A785-93AC41AA941E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EB192-8E41-451B-8498-0D360418D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A8AFF-895C-4155-A40A-040C4159445D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C97E7-54FF-44CE-A372-6D2A071F6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37B3E-9DAB-49ED-A6AF-DB10AED025A0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F0B16-8341-4677-A7CF-1438D1C69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F6D82-05CD-40A7-BBBB-5924EF00DC61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E7992-325D-4E31-BCA2-2D13D8DCAC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07120-A6CC-49BB-AE7E-7EE5909DAD3E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1FD31-3984-40F0-B5B4-80277E19F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56234-34C1-4E34-A268-798B9E1C960B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48618-B211-4B0D-AEF6-6CD5C4A2B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tint val="66000"/>
                <a:satMod val="160000"/>
              </a:schemeClr>
            </a:gs>
            <a:gs pos="2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2AE88D-A475-45F3-BC68-F5CF1B04A106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600637-98AF-4B11-AB51-A14F9A2DA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2275" y="2547938"/>
            <a:ext cx="5759450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Бобров прифронтовой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404813"/>
            <a:ext cx="60579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5"/>
          <p:cNvSpPr>
            <a:spLocks noChangeArrowheads="1"/>
          </p:cNvSpPr>
          <p:nvPr/>
        </p:nvSpPr>
        <p:spPr bwMode="auto">
          <a:xfrm>
            <a:off x="2286000" y="3105150"/>
            <a:ext cx="4572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4292600"/>
            <a:ext cx="4221162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19700" y="404813"/>
            <a:ext cx="3455988" cy="3786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«Любовь к Отчизне начинается  с любви к своей малой Родине – месту, где человек родился. Постепенно расширяясь, эта любовь переходит в любовь к своему государству, к его истории, его прошлому и настоящему, а затем и ко всему человечеству»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                                                           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Д.С. Лихачёв</a:t>
            </a:r>
          </a:p>
        </p:txBody>
      </p:sp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/>
          <a:srcRect l="5508"/>
          <a:stretch>
            <a:fillRect/>
          </a:stretch>
        </p:blipFill>
        <p:spPr bwMode="auto">
          <a:xfrm>
            <a:off x="368300" y="401638"/>
            <a:ext cx="31956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2713" y="2295525"/>
            <a:ext cx="2757487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4"/>
          <a:srcRect l="20009" t="-378" r="13570" b="2094"/>
          <a:stretch>
            <a:fillRect/>
          </a:stretch>
        </p:blipFill>
        <p:spPr bwMode="auto">
          <a:xfrm>
            <a:off x="3546475" y="3927475"/>
            <a:ext cx="223837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488950"/>
            <a:ext cx="7721600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99592" y="6206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Здание, где располагался штаб Воронежского фронта в 1943 г.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700213"/>
            <a:ext cx="7021513" cy="439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1268760"/>
            <a:ext cx="4555564" cy="3326114"/>
          </a:xfrm>
        </p:spPr>
        <p:txBody>
          <a:bodyPr/>
          <a:lstStyle/>
          <a:p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Острогожско-Россошанская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наступательная операция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78950"/>
            <a:ext cx="371475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25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49275"/>
            <a:ext cx="4249738" cy="57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2"/>
          <p:cNvSpPr>
            <a:spLocks noGrp="1"/>
          </p:cNvSpPr>
          <p:nvPr>
            <p:ph type="title"/>
          </p:nvPr>
        </p:nvSpPr>
        <p:spPr>
          <a:xfrm>
            <a:off x="5292725" y="908050"/>
            <a:ext cx="3394075" cy="1728788"/>
          </a:xfrm>
        </p:spPr>
        <p:txBody>
          <a:bodyPr/>
          <a:lstStyle/>
          <a:p>
            <a:r>
              <a:rPr lang="ru-RU" sz="3600" b="1" smtClean="0"/>
              <a:t>Маршал </a:t>
            </a:r>
            <a:br>
              <a:rPr lang="ru-RU" sz="3600" b="1" smtClean="0"/>
            </a:br>
            <a:r>
              <a:rPr lang="ru-RU" sz="3600" b="1" smtClean="0"/>
              <a:t>Г.К. Жуков </a:t>
            </a:r>
            <a:br>
              <a:rPr lang="ru-RU" sz="3600" b="1" smtClean="0"/>
            </a:br>
            <a:r>
              <a:rPr lang="ru-RU" sz="3600" b="1" smtClean="0"/>
              <a:t>(1896 – 1974 гг.)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5292725" y="908050"/>
            <a:ext cx="3394075" cy="2665413"/>
          </a:xfrm>
        </p:spPr>
        <p:txBody>
          <a:bodyPr/>
          <a:lstStyle/>
          <a:p>
            <a:r>
              <a:rPr lang="ru-RU" sz="3600" b="1" smtClean="0"/>
              <a:t>Маршал </a:t>
            </a:r>
            <a:br>
              <a:rPr lang="ru-RU" sz="3600" b="1" smtClean="0"/>
            </a:br>
            <a:r>
              <a:rPr lang="ru-RU" sz="3600" b="1" smtClean="0"/>
              <a:t>А.М. Василевский</a:t>
            </a:r>
            <a:br>
              <a:rPr lang="ru-RU" sz="3600" b="1" smtClean="0"/>
            </a:br>
            <a:r>
              <a:rPr lang="ru-RU" sz="3600" b="1" smtClean="0"/>
              <a:t>(1895 – 1977 гг.)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" y="260350"/>
            <a:ext cx="4505325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039813"/>
            <a:ext cx="8199437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3375"/>
            <a:ext cx="6970713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 погибшим воинам в годы ВОВ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-185" t="9676" r="26138"/>
          <a:stretch>
            <a:fillRect/>
          </a:stretch>
        </p:blipFill>
        <p:spPr bwMode="auto">
          <a:xfrm>
            <a:off x="4556125" y="1557338"/>
            <a:ext cx="4397375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565400"/>
            <a:ext cx="4249738" cy="386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74</Words>
  <Application>Microsoft Office PowerPoint</Application>
  <PresentationFormat>Экран (4:3)</PresentationFormat>
  <Paragraphs>10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Здание, где располагался штаб Воронежского фронта в 1943 г.</vt:lpstr>
      <vt:lpstr>Острогожско-Россошанская наступательная операция</vt:lpstr>
      <vt:lpstr>Маршал  Г.К. Жуков  (1896 – 1974 гг.)</vt:lpstr>
      <vt:lpstr>Маршал  А.М. Василевский (1895 – 1977 гг.) </vt:lpstr>
      <vt:lpstr>Презентация PowerPoint</vt:lpstr>
      <vt:lpstr>Памятник погибшим воинам в годы ВОВ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25</dc:creator>
  <cp:lastModifiedBy>25</cp:lastModifiedBy>
  <cp:revision>30</cp:revision>
  <dcterms:created xsi:type="dcterms:W3CDTF">2020-10-29T08:43:47Z</dcterms:created>
  <dcterms:modified xsi:type="dcterms:W3CDTF">2020-11-02T09:53:17Z</dcterms:modified>
</cp:coreProperties>
</file>