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../&#1054;&#1090;&#1074;&#1077;&#1090;&#1099;/&#1054;&#1090;&#1074;&#1077;&#1090;%20&#1055;&#1086;&#1088;&#1090;&#1088;&#1077;&#1090;%20300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305800" cy="1981200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Один из них командовал парадом победы 1945г., а другой принимал. Назовите их имена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024336" cy="383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женное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81095"/>
            <a:ext cx="3053527" cy="383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8264" y="61653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39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</TotalTime>
  <Words>16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Один из них командовал парадом победы 1945г., а другой принимал. Назовите их имена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Один из них командовал парадом победы 1945г., а другой принимал. Назовите их имена</dc:title>
  <dc:creator>Scool</dc:creator>
  <cp:lastModifiedBy>Scool</cp:lastModifiedBy>
  <cp:revision>2</cp:revision>
  <dcterms:created xsi:type="dcterms:W3CDTF">2020-02-27T06:24:55Z</dcterms:created>
  <dcterms:modified xsi:type="dcterms:W3CDTF">2020-02-27T06:40:22Z</dcterms:modified>
</cp:coreProperties>
</file>