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4" r:id="rId6"/>
    <p:sldId id="286" r:id="rId7"/>
    <p:sldId id="287" r:id="rId8"/>
    <p:sldId id="275" r:id="rId9"/>
    <p:sldId id="278" r:id="rId10"/>
    <p:sldId id="280" r:id="rId11"/>
    <p:sldId id="276" r:id="rId12"/>
    <p:sldId id="281" r:id="rId13"/>
    <p:sldId id="260" r:id="rId14"/>
    <p:sldId id="262" r:id="rId15"/>
    <p:sldId id="261" r:id="rId16"/>
    <p:sldId id="263" r:id="rId17"/>
    <p:sldId id="264" r:id="rId18"/>
    <p:sldId id="288" r:id="rId19"/>
    <p:sldId id="268" r:id="rId20"/>
    <p:sldId id="269" r:id="rId21"/>
    <p:sldId id="272" r:id="rId22"/>
    <p:sldId id="271" r:id="rId23"/>
    <p:sldId id="273" r:id="rId24"/>
    <p:sldId id="265" r:id="rId25"/>
    <p:sldId id="282" r:id="rId26"/>
    <p:sldId id="283" r:id="rId27"/>
    <p:sldId id="284" r:id="rId28"/>
    <p:sldId id="285" r:id="rId29"/>
    <p:sldId id="266" r:id="rId30"/>
    <p:sldId id="267" r:id="rId31"/>
    <p:sldId id="289" r:id="rId32"/>
    <p:sldId id="290" r:id="rId33"/>
    <p:sldId id="292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85" autoAdjust="0"/>
  </p:normalViewPr>
  <p:slideViewPr>
    <p:cSldViewPr>
      <p:cViewPr>
        <p:scale>
          <a:sx n="70" d="100"/>
          <a:sy n="70" d="100"/>
        </p:scale>
        <p:origin x="-129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 descr="http://ramki-photoshop.ru/fon/goluboy/fony_119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0.jpg"/><Relationship Id="rId7" Type="http://schemas.openxmlformats.org/officeDocument/2006/relationships/image" Target="../media/image19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11" Type="http://schemas.openxmlformats.org/officeDocument/2006/relationships/slide" Target="slide3.xml"/><Relationship Id="rId5" Type="http://schemas.openxmlformats.org/officeDocument/2006/relationships/image" Target="../media/image17.jpg"/><Relationship Id="rId10" Type="http://schemas.openxmlformats.org/officeDocument/2006/relationships/slide" Target="slide12.xml"/><Relationship Id="rId4" Type="http://schemas.openxmlformats.org/officeDocument/2006/relationships/image" Target="../media/image8.jpg"/><Relationship Id="rId9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10.jpg"/><Relationship Id="rId7" Type="http://schemas.openxmlformats.org/officeDocument/2006/relationships/image" Target="../media/image19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8.jpg"/><Relationship Id="rId9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10.jpg"/><Relationship Id="rId7" Type="http://schemas.openxmlformats.org/officeDocument/2006/relationships/image" Target="../media/image2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8.jpg"/><Relationship Id="rId9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slide" Target="slide18.xml"/><Relationship Id="rId3" Type="http://schemas.openxmlformats.org/officeDocument/2006/relationships/image" Target="../media/image25.jpeg"/><Relationship Id="rId7" Type="http://schemas.openxmlformats.org/officeDocument/2006/relationships/slide" Target="slide21.xml"/><Relationship Id="rId12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slide" Target="slide19.xml"/><Relationship Id="rId5" Type="http://schemas.openxmlformats.org/officeDocument/2006/relationships/image" Target="../media/image26.jpeg"/><Relationship Id="rId10" Type="http://schemas.openxmlformats.org/officeDocument/2006/relationships/image" Target="../media/image29.jpeg"/><Relationship Id="rId4" Type="http://schemas.openxmlformats.org/officeDocument/2006/relationships/slide" Target="slide20.xml"/><Relationship Id="rId9" Type="http://schemas.openxmlformats.org/officeDocument/2006/relationships/slide" Target="slide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hyperlink" Target="http://sibka.ru/uploads/gruya2014/muzeiprirodi-099.jpg" TargetMode="External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bka.ru/uploads/gruya2014/muzeiprirodi-095.jpg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6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hyperlink" Target="http://sibka.ru/uploads/gruya2014/muzeiprirodi-094.jpg" TargetMode="External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bka.ru/uploads/gruya2014/muzeiprirodi-095.jpg" TargetMode="Externa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ibka.ru/uploads/gruya2014/muzeiprirodi-095.jpg" TargetMode="External"/><Relationship Id="rId11" Type="http://schemas.openxmlformats.org/officeDocument/2006/relationships/slide" Target="slide17.xml"/><Relationship Id="rId5" Type="http://schemas.openxmlformats.org/officeDocument/2006/relationships/image" Target="../media/image28.jpeg"/><Relationship Id="rId10" Type="http://schemas.openxmlformats.org/officeDocument/2006/relationships/image" Target="../media/image33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4.jpeg"/><Relationship Id="rId7" Type="http://schemas.openxmlformats.org/officeDocument/2006/relationships/slide" Target="slide27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slide" Target="slide26.xml"/><Relationship Id="rId10" Type="http://schemas.openxmlformats.org/officeDocument/2006/relationships/slide" Target="slide29.xml"/><Relationship Id="rId4" Type="http://schemas.openxmlformats.org/officeDocument/2006/relationships/image" Target="../media/image35.jpeg"/><Relationship Id="rId9" Type="http://schemas.openxmlformats.org/officeDocument/2006/relationships/slide" Target="slide2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slide" Target="slide24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slide" Target="slide24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slide" Target="slide24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5.jpeg"/><Relationship Id="rId7" Type="http://schemas.openxmlformats.org/officeDocument/2006/relationships/slide" Target="slide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image" Target="../media/image9.jpg"/><Relationship Id="rId7" Type="http://schemas.openxmlformats.org/officeDocument/2006/relationships/slide" Target="slide3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5.xml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g"/><Relationship Id="rId7" Type="http://schemas.openxmlformats.org/officeDocument/2006/relationships/slide" Target="slide6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slide" Target="slide4.xml"/><Relationship Id="rId10" Type="http://schemas.openxmlformats.org/officeDocument/2006/relationships/image" Target="../media/image13.jpeg"/><Relationship Id="rId4" Type="http://schemas.openxmlformats.org/officeDocument/2006/relationships/image" Target="../media/image10.jp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slide" Target="slide5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image" Target="../media/image10.jpg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5" t="8709" r="8347" b="5764"/>
          <a:stretch/>
        </p:blipFill>
        <p:spPr bwMode="auto">
          <a:xfrm>
            <a:off x="0" y="0"/>
            <a:ext cx="9141928" cy="6843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3524300" y="3787502"/>
            <a:ext cx="288032" cy="28803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99792" y="3644255"/>
            <a:ext cx="288032" cy="28803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47517" y="4509120"/>
            <a:ext cx="288032" cy="28803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35549" y="4653136"/>
            <a:ext cx="2244910" cy="338554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Художественный музей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35574" y="3720693"/>
            <a:ext cx="2072619" cy="338554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3059832" y="3133594"/>
            <a:ext cx="288032" cy="28803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347864" y="2795040"/>
            <a:ext cx="1565044" cy="338554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Музей природы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49566" y="3879939"/>
            <a:ext cx="1566647" cy="338554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Музей игрушки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2841136" y="2559356"/>
            <a:ext cx="2306928" cy="1013659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29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50" y="730549"/>
            <a:ext cx="6578658" cy="4933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6208464" y="730549"/>
            <a:ext cx="2925140" cy="26204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09" y="19793"/>
            <a:ext cx="5725291" cy="4293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5" t="19582" r="9522" b="11908"/>
          <a:stretch/>
        </p:blipFill>
        <p:spPr>
          <a:xfrm>
            <a:off x="5003920" y="2166778"/>
            <a:ext cx="4140080" cy="266131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1" t="24394" b="13516"/>
          <a:stretch/>
        </p:blipFill>
        <p:spPr>
          <a:xfrm>
            <a:off x="-20275" y="4221089"/>
            <a:ext cx="4999992" cy="26369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62"/>
          <a:stretch/>
        </p:blipFill>
        <p:spPr>
          <a:xfrm>
            <a:off x="-20275" y="19793"/>
            <a:ext cx="3612917" cy="4293971"/>
          </a:xfrm>
          <a:prstGeom prst="rect">
            <a:avLst/>
          </a:prstGeom>
        </p:spPr>
      </p:pic>
      <p:pic>
        <p:nvPicPr>
          <p:cNvPr id="1026" name="Picture 2" descr="Экспонат палеонтологической выставки – ихтиозавр © Алёна Груя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4" t="20295" r="5140" b="15387"/>
          <a:stretch/>
        </p:blipFill>
        <p:spPr bwMode="auto">
          <a:xfrm>
            <a:off x="4979718" y="4547198"/>
            <a:ext cx="4152582" cy="23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hlinkClick r:id="rId9" action="ppaction://hlinksldjump"/>
          </p:cNvPr>
          <p:cNvSpPr/>
          <p:nvPr/>
        </p:nvSpPr>
        <p:spPr>
          <a:xfrm>
            <a:off x="4979718" y="4547198"/>
            <a:ext cx="4152582" cy="231080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10" action="ppaction://hlinksldjump"/>
          </p:cNvPr>
          <p:cNvSpPr/>
          <p:nvPr/>
        </p:nvSpPr>
        <p:spPr>
          <a:xfrm>
            <a:off x="5148064" y="2166778"/>
            <a:ext cx="3984236" cy="227033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11" action="ppaction://hlinksldjump" highlightClick="1"/>
          </p:cNvPr>
          <p:cNvSpPr/>
          <p:nvPr/>
        </p:nvSpPr>
        <p:spPr>
          <a:xfrm>
            <a:off x="8460432" y="6165304"/>
            <a:ext cx="504056" cy="548680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47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50" y="730549"/>
            <a:ext cx="6578658" cy="4933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6208464" y="730549"/>
            <a:ext cx="2925140" cy="26204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09" y="19793"/>
            <a:ext cx="5725291" cy="4293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5" t="19582" r="9522" b="11908"/>
          <a:stretch/>
        </p:blipFill>
        <p:spPr>
          <a:xfrm>
            <a:off x="4966186" y="2848239"/>
            <a:ext cx="4140080" cy="266131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1" t="24394" b="13516"/>
          <a:stretch/>
        </p:blipFill>
        <p:spPr>
          <a:xfrm>
            <a:off x="-20275" y="4221089"/>
            <a:ext cx="4999992" cy="26369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62"/>
          <a:stretch/>
        </p:blipFill>
        <p:spPr>
          <a:xfrm>
            <a:off x="-20275" y="19793"/>
            <a:ext cx="3612917" cy="4293971"/>
          </a:xfrm>
          <a:prstGeom prst="rect">
            <a:avLst/>
          </a:prstGeom>
        </p:spPr>
      </p:pic>
      <p:pic>
        <p:nvPicPr>
          <p:cNvPr id="1026" name="Picture 2" descr="Экспонат палеонтологической выставки – ихтиозавр © Алёна Груя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" t="9715" r="-1023" b="3878"/>
          <a:stretch/>
        </p:blipFill>
        <p:spPr bwMode="auto">
          <a:xfrm>
            <a:off x="218606" y="908720"/>
            <a:ext cx="8858537" cy="576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00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650" y="730549"/>
            <a:ext cx="6578658" cy="4933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6208464" y="730549"/>
            <a:ext cx="2925140" cy="26204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709" y="19793"/>
            <a:ext cx="5725291" cy="4293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1" t="24394" b="13516"/>
          <a:stretch/>
        </p:blipFill>
        <p:spPr>
          <a:xfrm>
            <a:off x="-20275" y="4221089"/>
            <a:ext cx="4999992" cy="26369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62"/>
          <a:stretch/>
        </p:blipFill>
        <p:spPr>
          <a:xfrm>
            <a:off x="-20275" y="19793"/>
            <a:ext cx="3612917" cy="4293971"/>
          </a:xfrm>
          <a:prstGeom prst="rect">
            <a:avLst/>
          </a:prstGeom>
        </p:spPr>
      </p:pic>
      <p:pic>
        <p:nvPicPr>
          <p:cNvPr id="1026" name="Picture 2" descr="Экспонат палеонтологической выставки – ихтиозавр © Алёна Груя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4" t="20295" r="5140" b="15387"/>
          <a:stretch/>
        </p:blipFill>
        <p:spPr bwMode="auto">
          <a:xfrm>
            <a:off x="4979718" y="4547198"/>
            <a:ext cx="4152582" cy="23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>
            <a:hlinkClick r:id="rId8" action="ppaction://hlinksldjump"/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7" t="19582" r="9522" b="5354"/>
          <a:stretch/>
        </p:blipFill>
        <p:spPr>
          <a:xfrm>
            <a:off x="539552" y="559437"/>
            <a:ext cx="8280920" cy="55844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5847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мни, представленные на выставке в Музее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" y="161381"/>
            <a:ext cx="8694275" cy="652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736" y="4941168"/>
            <a:ext cx="172819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367798"/>
            <a:ext cx="13681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Янтарь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2911" y="4136966"/>
            <a:ext cx="15205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Нефрит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501736" y="4005064"/>
            <a:ext cx="1910024" cy="158417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4283969" y="2708920"/>
            <a:ext cx="2160240" cy="269391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6612910" y="2204864"/>
            <a:ext cx="2063545" cy="27363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6" action="ppaction://hlinksldjump" highlightClick="1"/>
          </p:cNvPr>
          <p:cNvSpPr/>
          <p:nvPr/>
        </p:nvSpPr>
        <p:spPr>
          <a:xfrm>
            <a:off x="8244408" y="6021288"/>
            <a:ext cx="720080" cy="692696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86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мни, представленные на выставке в Музее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" y="161381"/>
            <a:ext cx="8694275" cy="652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736" y="4941168"/>
            <a:ext cx="172819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367798"/>
            <a:ext cx="13681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Янтарь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2911" y="4136966"/>
            <a:ext cx="15205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Нефрит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 descr="http://catalogmineralov.ru/pic/2008/212821060508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6009"/>
            <a:ext cx="4358296" cy="4358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81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мни, представленные на выставке в Музее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" y="161381"/>
            <a:ext cx="8694275" cy="652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736" y="4941168"/>
            <a:ext cx="172819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47483" y="5171999"/>
            <a:ext cx="13681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Янтарь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http://www.catalogmineralov.ru/img/content/img_yellow_amber.jpg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4" r="9709"/>
          <a:stretch/>
        </p:blipFill>
        <p:spPr bwMode="auto">
          <a:xfrm rot="16200000" flipV="1">
            <a:off x="4041094" y="1458809"/>
            <a:ext cx="4380932" cy="3048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24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мни, представленные на выставке в Музее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" y="161381"/>
            <a:ext cx="8694275" cy="652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1736" y="4941168"/>
            <a:ext cx="172819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Топаз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4367798"/>
            <a:ext cx="13681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Янтарь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9538" y="5143024"/>
            <a:ext cx="1520552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Нефрит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Ð¾ÑÐ¾Ð¶ÐµÐµ Ð¸Ð·Ð¾Ð±ÑÐ°Ð¶ÐµÐ½Ð¸Ðµ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57273" y="438164"/>
            <a:ext cx="4627204" cy="47338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4157273" y="438164"/>
            <a:ext cx="4663198" cy="47048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1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Экспонаты Музея природы – летучие мыши © Алёна Груя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03"/>
          <a:stretch/>
        </p:blipFill>
        <p:spPr bwMode="auto">
          <a:xfrm>
            <a:off x="6300192" y="387084"/>
            <a:ext cx="2820110" cy="2086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Бурундуки – экспонаты выставки «Млекопитающие НСО» © Алёна Груя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0"/>
          <a:stretch/>
        </p:blipFill>
        <p:spPr bwMode="auto">
          <a:xfrm>
            <a:off x="3563888" y="379650"/>
            <a:ext cx="2980103" cy="2108434"/>
          </a:xfrm>
          <a:prstGeom prst="rect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Собол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9514"/>
          <a:stretch/>
        </p:blipFill>
        <p:spPr bwMode="auto">
          <a:xfrm>
            <a:off x="395536" y="379650"/>
            <a:ext cx="3425550" cy="2254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Экспозиция «Млекопитающие НСО» в Музее природы © Алёна Груя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38" y="2196535"/>
            <a:ext cx="5944564" cy="445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Енотовидная собака – экспонат выставки «Млекопитающие НСО» © Алёна Груя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276872"/>
            <a:ext cx="3024336" cy="4378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hlinkClick r:id="rId11" action="ppaction://hlinksldjump"/>
          </p:cNvPr>
          <p:cNvSpPr/>
          <p:nvPr/>
        </p:nvSpPr>
        <p:spPr>
          <a:xfrm>
            <a:off x="539552" y="620688"/>
            <a:ext cx="2880320" cy="16561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4" action="ppaction://hlinksldjump"/>
          </p:cNvPr>
          <p:cNvSpPr/>
          <p:nvPr/>
        </p:nvSpPr>
        <p:spPr>
          <a:xfrm>
            <a:off x="3821086" y="620688"/>
            <a:ext cx="2326934" cy="15758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7" action="ppaction://hlinksldjump"/>
          </p:cNvPr>
          <p:cNvSpPr/>
          <p:nvPr/>
        </p:nvSpPr>
        <p:spPr>
          <a:xfrm>
            <a:off x="5436096" y="2634428"/>
            <a:ext cx="3168352" cy="37469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9" action="ppaction://hlinksldjump"/>
          </p:cNvPr>
          <p:cNvSpPr/>
          <p:nvPr/>
        </p:nvSpPr>
        <p:spPr>
          <a:xfrm>
            <a:off x="539552" y="2473953"/>
            <a:ext cx="2880320" cy="40513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6543991" y="620688"/>
            <a:ext cx="2420497" cy="15758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12" action="ppaction://hlinksldjump" highlightClick="1"/>
          </p:cNvPr>
          <p:cNvSpPr/>
          <p:nvPr/>
        </p:nvSpPr>
        <p:spPr>
          <a:xfrm>
            <a:off x="8244408" y="6021288"/>
            <a:ext cx="720080" cy="692696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3" action="ppaction://hlinksldjump"/>
          </p:cNvPr>
          <p:cNvSpPr/>
          <p:nvPr/>
        </p:nvSpPr>
        <p:spPr>
          <a:xfrm>
            <a:off x="3563888" y="2488084"/>
            <a:ext cx="2160240" cy="20115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32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Рысь – экспонат выставки «Млекопитающие НСО» © Алёна Груя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0" b="6720"/>
          <a:stretch/>
        </p:blipFill>
        <p:spPr bwMode="auto">
          <a:xfrm>
            <a:off x="251520" y="188640"/>
            <a:ext cx="5760640" cy="6512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176" y="3091005"/>
            <a:ext cx="2592288" cy="707886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Рысь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9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Экспонаты Музея природы – летучие мыши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03"/>
          <a:stretch/>
        </p:blipFill>
        <p:spPr bwMode="auto">
          <a:xfrm>
            <a:off x="6300192" y="387084"/>
            <a:ext cx="2820110" cy="2086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Бурундуки – экспонаты выставки «Млекопитающие НСО» © Алёна Груя">
            <a:hlinkClick r:id="rId3" tooltip="Бурундуки – экспонаты выставки «Млекопитающие НСО» © Алёна Груя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0"/>
          <a:stretch/>
        </p:blipFill>
        <p:spPr bwMode="auto">
          <a:xfrm>
            <a:off x="3563888" y="379650"/>
            <a:ext cx="2980103" cy="2108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Экспозиция «Млекопитающие НСО» в Музее природы © Алёна Гру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38" y="2196535"/>
            <a:ext cx="5944564" cy="445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Енотовидная собака – экспонат выставки «Млекопитающие НСО» © Алёна Груя">
            <a:hlinkClick r:id="rId6" tooltip="Енотовидная собака – экспонат выставки «Млекопитающие НСО» © Алёна Груя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276872"/>
            <a:ext cx="3024336" cy="4378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Соболь – экспонат Музея природы © Алёна Груя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9514"/>
          <a:stretch/>
        </p:blipFill>
        <p:spPr bwMode="auto">
          <a:xfrm>
            <a:off x="395536" y="379650"/>
            <a:ext cx="8640960" cy="56876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3165" y="5793070"/>
            <a:ext cx="2592288" cy="707886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Соболь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23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ход в Музей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534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0706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Экспонаты Музея природы – летучие мыши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03"/>
          <a:stretch/>
        </p:blipFill>
        <p:spPr bwMode="auto">
          <a:xfrm>
            <a:off x="6300192" y="387084"/>
            <a:ext cx="2820110" cy="2086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Соболь – экспонат Музея природы © Алёна Груя">
            <a:hlinkClick r:id="rId3" tooltip="Соболь – экспонат Музея природы © Алёна Груя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9514"/>
          <a:stretch/>
        </p:blipFill>
        <p:spPr bwMode="auto">
          <a:xfrm>
            <a:off x="395536" y="379650"/>
            <a:ext cx="3425550" cy="2254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Экспозиция «Млекопитающие НСО» в Музее природы © Алёна Гру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38" y="2196535"/>
            <a:ext cx="5944564" cy="445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Енотовидная собака – экспонат выставки «Млекопитающие НСО» © Алёна Груя">
            <a:hlinkClick r:id="rId6" tooltip="Енотовидная собака – экспонат выставки «Млекопитающие НСО» © Алёна Груя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276872"/>
            <a:ext cx="3024336" cy="4378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Бурундуки – экспонаты выставки «Млекопитающие НСО» © Алёна Груя">
            <a:hlinkClick r:id="rId8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0"/>
          <a:stretch/>
        </p:blipFill>
        <p:spPr bwMode="auto">
          <a:xfrm>
            <a:off x="444056" y="459040"/>
            <a:ext cx="8574236" cy="606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3164" y="5793070"/>
            <a:ext cx="2916707" cy="707886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Бурундуки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52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Экспонаты Музея природы – летучие мыши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103"/>
          <a:stretch/>
        </p:blipFill>
        <p:spPr bwMode="auto">
          <a:xfrm>
            <a:off x="6300192" y="387084"/>
            <a:ext cx="2820110" cy="20868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Бурундуки – экспонаты выставки «Млекопитающие НСО» © Алёна Гру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0"/>
          <a:stretch/>
        </p:blipFill>
        <p:spPr bwMode="auto">
          <a:xfrm>
            <a:off x="3563888" y="379650"/>
            <a:ext cx="2980103" cy="2108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Собол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9514"/>
          <a:stretch/>
        </p:blipFill>
        <p:spPr bwMode="auto">
          <a:xfrm>
            <a:off x="395536" y="379650"/>
            <a:ext cx="3425550" cy="2254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Экспозиция «Млекопитающие НСО» в Музее природы © Алёна Гру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738" y="2196535"/>
            <a:ext cx="5944564" cy="4458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Енотовидная собака – экспонат выставки «Млекопитающие НСО» © Алёна Груя">
            <a:hlinkClick r:id="rId6" tooltip="Енотовидная собака – экспонат выставки «Млекопитающие НСО» © Алёна Груя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276872"/>
            <a:ext cx="3024336" cy="43780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Экспонат в Музее природы - медвежонок © Алёна Груя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2" y="2709374"/>
            <a:ext cx="2938438" cy="39179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Бурый медведь – экспонат в Музее природы © Алёна Груя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115" y="0"/>
            <a:ext cx="3747872" cy="28109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Медведь – экспонат выставки «Млекопитающие НСО» © Алёна Груя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46460" y="1732640"/>
            <a:ext cx="3796668" cy="4916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59031" y="260648"/>
            <a:ext cx="3160841" cy="1754326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Бурые медведи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hlinkClick r:id="rId11" action="ppaction://hlinksldjump"/>
          </p:cNvPr>
          <p:cNvSpPr/>
          <p:nvPr/>
        </p:nvSpPr>
        <p:spPr>
          <a:xfrm>
            <a:off x="395536" y="2348880"/>
            <a:ext cx="8724766" cy="41764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11" action="ppaction://hlinksldjump"/>
          </p:cNvPr>
          <p:cNvSpPr/>
          <p:nvPr/>
        </p:nvSpPr>
        <p:spPr>
          <a:xfrm>
            <a:off x="5652120" y="260648"/>
            <a:ext cx="3468182" cy="34563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01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Собол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2" b="19514"/>
          <a:stretch/>
        </p:blipFill>
        <p:spPr bwMode="auto">
          <a:xfrm>
            <a:off x="395536" y="379650"/>
            <a:ext cx="3425550" cy="22547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Енотовидная собака – экспонат выставки «Млекопитающие НСО» © Алёна Груя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192069"/>
            <a:ext cx="4464496" cy="64628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47042" y="2700238"/>
            <a:ext cx="3910549" cy="1446550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Енот</a:t>
            </a:r>
          </a:p>
        </p:txBody>
      </p:sp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251520" y="192069"/>
            <a:ext cx="8706071" cy="646288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528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8" name="Picture 12" descr="Экспонаты Музея природы – летучие мыши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5558"/>
          <a:stretch/>
        </p:blipFill>
        <p:spPr bwMode="auto">
          <a:xfrm>
            <a:off x="3792194" y="692696"/>
            <a:ext cx="5351806" cy="5274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6926" y="2175616"/>
            <a:ext cx="3500288" cy="2308324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Летучие мыши</a:t>
            </a:r>
          </a:p>
        </p:txBody>
      </p:sp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186926" y="87462"/>
            <a:ext cx="8849570" cy="655272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567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Ласточки и другие птицы на выставке «Птицы НСО» © Алёна Груя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42" r="15445"/>
          <a:stretch/>
        </p:blipFill>
        <p:spPr bwMode="auto">
          <a:xfrm>
            <a:off x="257897" y="2888354"/>
            <a:ext cx="5224981" cy="378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овы – экспонаты выставки «Птицы НСО» © Алёна Груя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5" b="7905"/>
          <a:stretch/>
        </p:blipFill>
        <p:spPr bwMode="auto">
          <a:xfrm>
            <a:off x="257898" y="354841"/>
            <a:ext cx="4530126" cy="298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ебедь – экспонат Музея природы © Алёна Груя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4" b="4372"/>
          <a:stretch/>
        </p:blipFill>
        <p:spPr bwMode="auto">
          <a:xfrm>
            <a:off x="4839156" y="354841"/>
            <a:ext cx="4151482" cy="257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ятлы – часть экспозиции в Музее природы © Алёна Груя">
            <a:hlinkClick r:id="rId7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/>
          <a:stretch/>
        </p:blipFill>
        <p:spPr bwMode="auto">
          <a:xfrm>
            <a:off x="5505368" y="2491003"/>
            <a:ext cx="3485270" cy="419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hlinkClick r:id="rId9" action="ppaction://hlinksldjump"/>
          </p:cNvPr>
          <p:cNvSpPr/>
          <p:nvPr/>
        </p:nvSpPr>
        <p:spPr>
          <a:xfrm>
            <a:off x="539552" y="354841"/>
            <a:ext cx="3960440" cy="278612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5" action="ppaction://hlinksldjump"/>
          </p:cNvPr>
          <p:cNvSpPr/>
          <p:nvPr/>
        </p:nvSpPr>
        <p:spPr>
          <a:xfrm>
            <a:off x="5004048" y="476672"/>
            <a:ext cx="3888432" cy="194421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95536" y="3789040"/>
            <a:ext cx="3528392" cy="273630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6300192" y="3140968"/>
            <a:ext cx="2448272" cy="31683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rId10" action="ppaction://hlinksldjump" highlightClick="1"/>
          </p:cNvPr>
          <p:cNvSpPr/>
          <p:nvPr/>
        </p:nvSpPr>
        <p:spPr>
          <a:xfrm>
            <a:off x="8270558" y="6021288"/>
            <a:ext cx="720080" cy="692696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77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Ласточки и другие птицы на выставке «Птицы НСО»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42" r="15445"/>
          <a:stretch/>
        </p:blipFill>
        <p:spPr bwMode="auto">
          <a:xfrm>
            <a:off x="257897" y="2888354"/>
            <a:ext cx="5224981" cy="378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ебед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4" b="4372"/>
          <a:stretch/>
        </p:blipFill>
        <p:spPr bwMode="auto">
          <a:xfrm>
            <a:off x="4839156" y="354841"/>
            <a:ext cx="4151482" cy="257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ятлы – часть экспозиции в Музее природы © Алёна Груя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/>
          <a:stretch/>
        </p:blipFill>
        <p:spPr bwMode="auto">
          <a:xfrm>
            <a:off x="5505368" y="2491003"/>
            <a:ext cx="3485270" cy="419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овы – экспонаты выставки «Птицы НСО» © Алёна Груя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5" b="7905"/>
          <a:stretch/>
        </p:blipFill>
        <p:spPr bwMode="auto">
          <a:xfrm>
            <a:off x="257898" y="354841"/>
            <a:ext cx="8698644" cy="5738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7898" y="354841"/>
            <a:ext cx="3500288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Сова</a:t>
            </a:r>
          </a:p>
        </p:txBody>
      </p:sp>
      <p:sp>
        <p:nvSpPr>
          <p:cNvPr id="2" name="Прямоугольник 1">
            <a:hlinkClick r:id="rId5" action="ppaction://hlinksldjump"/>
          </p:cNvPr>
          <p:cNvSpPr/>
          <p:nvPr/>
        </p:nvSpPr>
        <p:spPr>
          <a:xfrm>
            <a:off x="107504" y="0"/>
            <a:ext cx="8883134" cy="6858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3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Ласточки и другие птицы на выставке «Птицы НСО»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42" r="15445"/>
          <a:stretch/>
        </p:blipFill>
        <p:spPr bwMode="auto">
          <a:xfrm>
            <a:off x="257897" y="2888354"/>
            <a:ext cx="5224981" cy="378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Совы – экспонаты выставки «Птицы НСО» © Алёна Гру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5" b="7905"/>
          <a:stretch/>
        </p:blipFill>
        <p:spPr bwMode="auto">
          <a:xfrm>
            <a:off x="257898" y="354841"/>
            <a:ext cx="4530126" cy="298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ятлы – часть экспозиции в Музее природы © Алёна Груя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/>
          <a:stretch/>
        </p:blipFill>
        <p:spPr bwMode="auto">
          <a:xfrm>
            <a:off x="5505368" y="2491003"/>
            <a:ext cx="3485270" cy="419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ебедь – экспонат Музея природы © Алёна Груя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7" b="2615"/>
          <a:stretch/>
        </p:blipFill>
        <p:spPr bwMode="auto">
          <a:xfrm>
            <a:off x="229690" y="366185"/>
            <a:ext cx="8732740" cy="57320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7898" y="5472256"/>
            <a:ext cx="3500288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Лебедь</a:t>
            </a:r>
          </a:p>
        </p:txBody>
      </p:sp>
      <p:sp>
        <p:nvSpPr>
          <p:cNvPr id="2" name="Прямоугольник 1">
            <a:hlinkClick r:id="rId5" action="ppaction://hlinksldjump"/>
          </p:cNvPr>
          <p:cNvSpPr/>
          <p:nvPr/>
        </p:nvSpPr>
        <p:spPr>
          <a:xfrm>
            <a:off x="0" y="116632"/>
            <a:ext cx="8990638" cy="655595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3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Лебед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4" b="4372"/>
          <a:stretch/>
        </p:blipFill>
        <p:spPr bwMode="auto">
          <a:xfrm>
            <a:off x="4839156" y="354841"/>
            <a:ext cx="4151482" cy="257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ятлы – часть экспозиции в Музее природы © Алёна Груя">
            <a:hlinkClick r:id="rId3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/>
          <a:stretch/>
        </p:blipFill>
        <p:spPr bwMode="auto">
          <a:xfrm>
            <a:off x="3563888" y="156863"/>
            <a:ext cx="5426750" cy="6524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8309" y="2743178"/>
            <a:ext cx="3500288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Дятел</a:t>
            </a:r>
          </a:p>
        </p:txBody>
      </p:sp>
      <p:sp>
        <p:nvSpPr>
          <p:cNvPr id="2" name="Прямоугольник 1">
            <a:hlinkClick r:id="rId3" action="ppaction://hlinksldjump"/>
          </p:cNvPr>
          <p:cNvSpPr/>
          <p:nvPr/>
        </p:nvSpPr>
        <p:spPr>
          <a:xfrm>
            <a:off x="251520" y="156863"/>
            <a:ext cx="8739118" cy="652429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3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овы – экспонаты выставки «Птицы НСО»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5" b="7905"/>
          <a:stretch/>
        </p:blipFill>
        <p:spPr bwMode="auto">
          <a:xfrm>
            <a:off x="257898" y="354841"/>
            <a:ext cx="4530126" cy="2988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ебедь – экспонат Музея природы © Алёна Гру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4" b="4372"/>
          <a:stretch/>
        </p:blipFill>
        <p:spPr bwMode="auto">
          <a:xfrm>
            <a:off x="4839156" y="354841"/>
            <a:ext cx="4151482" cy="257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Дятлы – часть экспозиции в Музее природы © Алёна Груя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2"/>
          <a:stretch/>
        </p:blipFill>
        <p:spPr bwMode="auto">
          <a:xfrm>
            <a:off x="5505368" y="2491003"/>
            <a:ext cx="3485270" cy="419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www.stihi.ru/pics/2012/10/25/5497.jpg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69" b="8177"/>
          <a:stretch/>
        </p:blipFill>
        <p:spPr bwMode="auto">
          <a:xfrm>
            <a:off x="257898" y="354841"/>
            <a:ext cx="8732740" cy="6513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7898" y="116632"/>
            <a:ext cx="3666030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Иволга</a:t>
            </a:r>
          </a:p>
        </p:txBody>
      </p:sp>
      <p:sp>
        <p:nvSpPr>
          <p:cNvPr id="4" name="Прямоугольник 3">
            <a:hlinkClick r:id="rId5" action="ppaction://hlinksldjump"/>
          </p:cNvPr>
          <p:cNvSpPr/>
          <p:nvPr/>
        </p:nvSpPr>
        <p:spPr>
          <a:xfrm>
            <a:off x="683568" y="1124744"/>
            <a:ext cx="7272808" cy="525658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3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Насекомые – экспонаты Музея природы © Алёна Гру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712968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152499" y="5949280"/>
            <a:ext cx="720080" cy="692696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3779912" y="1988840"/>
            <a:ext cx="1728192" cy="15121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2987824" y="4437112"/>
            <a:ext cx="5760640" cy="10081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084168" y="2132856"/>
            <a:ext cx="1440160" cy="13681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7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Экспонаты палеонтологической коллекции музея © Алёна Гру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6"/>
          <a:stretch/>
        </p:blipFill>
        <p:spPr bwMode="auto">
          <a:xfrm>
            <a:off x="262300" y="188639"/>
            <a:ext cx="4283968" cy="3178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2" name="Picture 6" descr="Выставка в Музее природы, посвященная птицам НСО © Алёна Груя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8"/>
          <a:stretch/>
        </p:blipFill>
        <p:spPr bwMode="auto">
          <a:xfrm>
            <a:off x="228734" y="3395308"/>
            <a:ext cx="4351099" cy="32716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4" name="Picture 8" descr="Экспозиция «Млекопитающие НСО» © Алёна Гру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03560"/>
            <a:ext cx="4283968" cy="326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6" name="Picture 10" descr="Экспозиция, в которой представлены полудрагоценные камни © Алёна Гру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4359"/>
            <a:ext cx="42839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6341073" y="145820"/>
            <a:ext cx="2586903" cy="830997"/>
          </a:xfrm>
          <a:prstGeom prst="rect">
            <a:avLst/>
          </a:prstGeom>
          <a:solidFill>
            <a:srgbClr val="66FFFF">
              <a:alpha val="74902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Геологический зал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300" y="145821"/>
            <a:ext cx="2586903" cy="830997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 Палеонтологии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9872" y="3501008"/>
            <a:ext cx="2232248" cy="461665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Зал Фауны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>
            <a:hlinkClick r:id="rId6" action="ppaction://hlinksldjump"/>
          </p:cNvPr>
          <p:cNvSpPr/>
          <p:nvPr/>
        </p:nvSpPr>
        <p:spPr>
          <a:xfrm>
            <a:off x="262300" y="154359"/>
            <a:ext cx="4093676" cy="298660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7" action="ppaction://hlinksldjump"/>
          </p:cNvPr>
          <p:cNvSpPr/>
          <p:nvPr/>
        </p:nvSpPr>
        <p:spPr>
          <a:xfrm>
            <a:off x="4788024" y="332656"/>
            <a:ext cx="4032448" cy="288032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8" action="ppaction://hlinksldjump"/>
          </p:cNvPr>
          <p:cNvSpPr/>
          <p:nvPr/>
        </p:nvSpPr>
        <p:spPr>
          <a:xfrm>
            <a:off x="262300" y="3501008"/>
            <a:ext cx="8665676" cy="316595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53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ÐÐ°ÑÑÐ¸Ð½ÐºÐ¸ Ð¿Ð¾ Ð·Ð°Ð¿ÑÐ¾ÑÑ Ð¼Ð°ÑÐ°Ð¾Ð½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5685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5798" y="5418363"/>
            <a:ext cx="3666030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Махаон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611560" y="548680"/>
            <a:ext cx="8064896" cy="496855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69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ÐÐ°ÑÑÐ¸Ð½ÐºÐ¸ Ð¿Ð¾ Ð·Ð°Ð¿ÑÐ¾ÑÑ Ð³Ð¾Ð»ÑÐ±ÑÐ½ÐºÐ° Ð±Ð°Ð±Ð¾ÑÐºÐ°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92"/>
          <a:stretch/>
        </p:blipFill>
        <p:spPr bwMode="auto">
          <a:xfrm>
            <a:off x="251520" y="343606"/>
            <a:ext cx="8542190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77259" y="5210561"/>
            <a:ext cx="4690712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Голубянки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95536" y="548680"/>
            <a:ext cx="8208912" cy="446449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8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zooclub.ru/attach/fotogal/clip/baboch/1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831" y="404664"/>
            <a:ext cx="4472531" cy="61260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5798" y="2867506"/>
            <a:ext cx="3666030" cy="1200329"/>
          </a:xfrm>
          <a:prstGeom prst="rect">
            <a:avLst/>
          </a:prstGeom>
          <a:solidFill>
            <a:srgbClr val="66FFFF">
              <a:alpha val="67843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Аполлон</a:t>
            </a: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23528" y="260648"/>
            <a:ext cx="6984776" cy="640871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4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6294" y="1052736"/>
            <a:ext cx="8496944" cy="50783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Природа прекрасна. Она делает нашу жизнь ярче и богаче, но только тогда, когда мы ее умеем любить и смотреть на нее добрыми глазами. Так давайте помнить о том, что мы являемся частью природы. А счастье – это быть с природой, видеть ее, говорить с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ней.</a:t>
            </a:r>
          </a:p>
          <a:p>
            <a:pPr algn="r"/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Л.Н.Толстой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06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568863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Слово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«мамонт» переводится как…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 какой сибирской деревне были обнаружен скелет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мамонтихи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Герб города Новосибирска украшает такое животное, как…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Название лебедя переводится как…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Эта бабочка занесена в Красную книгу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 Этот камень украшал перстни и диадемы первых красавиц при царском дворе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6172" y="5949280"/>
            <a:ext cx="1357113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1 - Б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44324" y="5949280"/>
            <a:ext cx="1296144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2 - 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59832" y="5949280"/>
            <a:ext cx="1368152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3 - 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949280"/>
            <a:ext cx="1368152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4 - Б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76772" y="5949280"/>
            <a:ext cx="1440160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5 - 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16932" y="5949280"/>
            <a:ext cx="1440160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6 - 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16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87" y="3385162"/>
            <a:ext cx="3084713" cy="231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764704"/>
            <a:ext cx="6578658" cy="4933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6218860" y="764704"/>
            <a:ext cx="2925140" cy="2620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0" y="764704"/>
            <a:ext cx="2843808" cy="424847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6" action="ppaction://hlinksldjump"/>
          </p:cNvPr>
          <p:cNvSpPr/>
          <p:nvPr/>
        </p:nvSpPr>
        <p:spPr>
          <a:xfrm>
            <a:off x="6218860" y="908720"/>
            <a:ext cx="2925140" cy="232298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7" action="ppaction://hlinksldjump" highlightClick="1"/>
          </p:cNvPr>
          <p:cNvSpPr/>
          <p:nvPr/>
        </p:nvSpPr>
        <p:spPr>
          <a:xfrm>
            <a:off x="8244408" y="6021288"/>
            <a:ext cx="720080" cy="692696"/>
          </a:xfrm>
          <a:prstGeom prst="actionButtonForwardNex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6300192" y="3573016"/>
            <a:ext cx="2843808" cy="212568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57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87" y="3385162"/>
            <a:ext cx="3084713" cy="2313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4" y="764704"/>
            <a:ext cx="6578658" cy="49339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6218860" y="764704"/>
            <a:ext cx="2925140" cy="2620458"/>
          </a:xfrm>
          <a:prstGeom prst="rect">
            <a:avLst/>
          </a:prstGeom>
        </p:spPr>
      </p:pic>
      <p:pic>
        <p:nvPicPr>
          <p:cNvPr id="7" name="Рисунок 6">
            <a:hlinkClick r:id="rId5" action="ppaction://hlinksldjump"/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6" r="6363" b="9116"/>
          <a:stretch/>
        </p:blipFill>
        <p:spPr>
          <a:xfrm>
            <a:off x="323527" y="198650"/>
            <a:ext cx="5735759" cy="6394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308191" y="2354538"/>
            <a:ext cx="2586903" cy="1754326"/>
          </a:xfrm>
          <a:prstGeom prst="rect">
            <a:avLst/>
          </a:prstGeom>
          <a:solidFill>
            <a:srgbClr val="66FFFF">
              <a:alpha val="74902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Скелет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мамонтихи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Матильды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nextews.com/images/10/39/103983d17e460ed3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05265"/>
            <a:ext cx="1871530" cy="105273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pic>
        <p:nvPicPr>
          <p:cNvPr id="3076" name="Picture 4" descr="ÐÐ´Ðµ Ð²ÑÐ¼ÐµÑÐ»Ð¸ Ð¼Ð°Ð¼Ð¾Ð½ÑÑ Ð¸Â Ð²ÑÐ¶Ð¸Ð» ÑÐµÐ»Ð¾Ð²ÐµÐº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191" y="5805265"/>
            <a:ext cx="1387459" cy="105273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4211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571" y="3385162"/>
            <a:ext cx="3084713" cy="2313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0"/>
          <a:stretch/>
        </p:blipFill>
        <p:spPr>
          <a:xfrm>
            <a:off x="5868144" y="764704"/>
            <a:ext cx="2925140" cy="262045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6" r="6363" b="9116"/>
          <a:stretch/>
        </p:blipFill>
        <p:spPr>
          <a:xfrm>
            <a:off x="323527" y="198650"/>
            <a:ext cx="5735759" cy="6394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 descr="http://nextews.com/images/10/39/103983d17e460ed3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5672"/>
            <a:ext cx="9072040" cy="59004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1" y="445673"/>
            <a:ext cx="9072040" cy="435148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98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96" r="6363" b="9116"/>
          <a:stretch/>
        </p:blipFill>
        <p:spPr>
          <a:xfrm>
            <a:off x="323527" y="198650"/>
            <a:ext cx="5735759" cy="6394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ÐÐ´Ðµ Ð²ÑÐ¼ÐµÑÐ»Ð¸ Ð¼Ð°Ð¼Ð¾Ð½ÑÑ Ð¸Â Ð²ÑÐ¶Ð¸Ð» ÑÐµÐ»Ð¾Ð²ÐµÐº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0971"/>
            <a:ext cx="8784976" cy="6447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1043608" y="1052736"/>
            <a:ext cx="6336704" cy="432048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42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286" y="3383537"/>
            <a:ext cx="3084713" cy="2313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255" y="763079"/>
            <a:ext cx="6578658" cy="4933994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1" t="2950" b="5628"/>
          <a:stretch/>
        </p:blipFill>
        <p:spPr>
          <a:xfrm>
            <a:off x="395536" y="181788"/>
            <a:ext cx="8280920" cy="64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683568" y="3645024"/>
            <a:ext cx="3312368" cy="230425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2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31" t="2950" b="5628"/>
          <a:stretch/>
        </p:blipFill>
        <p:spPr>
          <a:xfrm>
            <a:off x="395536" y="181788"/>
            <a:ext cx="8280920" cy="6403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Объект 4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888233" cy="5157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7504" y="158860"/>
            <a:ext cx="3780420" cy="954107"/>
          </a:xfrm>
          <a:prstGeom prst="rect">
            <a:avLst/>
          </a:prstGeom>
          <a:solidFill>
            <a:srgbClr val="66FFFF">
              <a:alpha val="74902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Череп большерогого оленя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32140" y="2276872"/>
            <a:ext cx="2844316" cy="954107"/>
          </a:xfrm>
          <a:prstGeom prst="rect">
            <a:avLst/>
          </a:prstGeom>
          <a:solidFill>
            <a:srgbClr val="66FFFF">
              <a:alpha val="74902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Череп пещерного льва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43808" y="4910712"/>
            <a:ext cx="4048436" cy="954107"/>
          </a:xfrm>
          <a:prstGeom prst="rect">
            <a:avLst/>
          </a:prstGeom>
          <a:solidFill>
            <a:srgbClr val="66FFFF">
              <a:alpha val="74902"/>
            </a:srgb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Череп плейстоценовой лошади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Пещерный медведь, получивший имя Сан Саныч © Алёна Груя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230979"/>
            <a:ext cx="2654413" cy="3539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40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</TotalTime>
  <Words>186</Words>
  <Application>Microsoft Office PowerPoint</Application>
  <PresentationFormat>Экран (4:3)</PresentationFormat>
  <Paragraphs>50</Paragraphs>
  <Slides>34</Slides>
  <Notes>0</Notes>
  <HiddenSlides>29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Asus</cp:lastModifiedBy>
  <cp:revision>65</cp:revision>
  <dcterms:created xsi:type="dcterms:W3CDTF">2018-11-05T12:14:43Z</dcterms:created>
  <dcterms:modified xsi:type="dcterms:W3CDTF">2020-09-17T12:04:03Z</dcterms:modified>
</cp:coreProperties>
</file>