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1" r:id="rId3"/>
    <p:sldId id="272" r:id="rId4"/>
    <p:sldId id="257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7452031741464056E-2"/>
          <c:y val="3.7667460428925097E-2"/>
          <c:w val="0.59230828609231001"/>
          <c:h val="0.7978502912674273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0">
                  <c:v>начало года </c:v>
                </c:pt>
                <c:pt idx="1">
                  <c:v>конец года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0">
                  <c:v>начало года </c:v>
                </c:pt>
                <c:pt idx="1">
                  <c:v>конец года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0.35</c:v>
                </c:pt>
                <c:pt idx="1">
                  <c:v>0.18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0">
                  <c:v>начало года </c:v>
                </c:pt>
                <c:pt idx="1">
                  <c:v>конец года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0.1</c:v>
                </c:pt>
                <c:pt idx="1">
                  <c:v>0.09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255168"/>
        <c:axId val="51256704"/>
        <c:axId val="51265984"/>
      </c:bar3DChart>
      <c:catAx>
        <c:axId val="51255168"/>
        <c:scaling>
          <c:orientation val="minMax"/>
        </c:scaling>
        <c:delete val="0"/>
        <c:axPos val="b"/>
        <c:majorTickMark val="out"/>
        <c:minorTickMark val="none"/>
        <c:tickLblPos val="nextTo"/>
        <c:crossAx val="51256704"/>
        <c:crosses val="autoZero"/>
        <c:auto val="1"/>
        <c:lblAlgn val="ctr"/>
        <c:lblOffset val="100"/>
        <c:noMultiLvlLbl val="0"/>
      </c:catAx>
      <c:valAx>
        <c:axId val="512567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51255168"/>
        <c:crosses val="autoZero"/>
        <c:crossBetween val="between"/>
      </c:valAx>
      <c:serAx>
        <c:axId val="51265984"/>
        <c:scaling>
          <c:orientation val="minMax"/>
        </c:scaling>
        <c:delete val="1"/>
        <c:axPos val="b"/>
        <c:majorTickMark val="out"/>
        <c:minorTickMark val="none"/>
        <c:tickLblPos val="nextTo"/>
        <c:crossAx val="51256704"/>
        <c:crosses val="autoZero"/>
      </c:serAx>
    </c:plotArea>
    <c:legend>
      <c:legendPos val="r"/>
      <c:layout>
        <c:manualLayout>
          <c:xMode val="edge"/>
          <c:yMode val="edge"/>
          <c:x val="0.70182605973073697"/>
          <c:y val="0.41065222312824778"/>
          <c:w val="0.28443087853153404"/>
          <c:h val="0.32511534357817684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0.19481</cdr:x>
      <cdr:y>0.07547</cdr:y>
    </cdr:from>
    <cdr:to>
      <cdr:x>0.76623</cdr:x>
      <cdr:y>0.16981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80120" y="288032"/>
          <a:ext cx="31683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0.36364</cdr:x>
      <cdr:y>0.07547</cdr:y>
    </cdr:from>
    <cdr:to>
      <cdr:x>0.52855</cdr:x>
      <cdr:y>0.31507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16224" y="2880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D:\&#1053;&#1072;&#1095;&#1072;&#1083;&#1086;%20&#1085;&#1072;&#1095;&#1072;&#1083;%202022&#1075;\&#1055;&#1088;&#1077;&#1079;&#1077;&#1085;&#1090;&#1072;&#1094;&#1080;&#1103;%20&#1052;&#1040;&#1057;&#1058;&#1045;&#1056;%20&#1050;&#1083;&#1072;&#1089;&#1089;\mix_3m01s%20(audio-joiner.com).mp3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764704"/>
            <a:ext cx="3799075" cy="144016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-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мире эмоций»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4581129"/>
            <a:ext cx="3384376" cy="129614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едагог-психолог 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Прилепина Наталья Игоревна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МДОАУ №10 «Казачок»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User\Desktop\Начало-начал 2021-2022г\Начало начал 2022г\6ey35vja1hymj2vbwiuernbmvzlczs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2492896"/>
            <a:ext cx="3044175" cy="20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0009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524" y="1196752"/>
            <a:ext cx="288032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83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980728"/>
            <a:ext cx="6172200" cy="201622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«Интонация»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620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776864" cy="8458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«</a:t>
            </a:r>
            <a:r>
              <a:rPr lang="ru-RU" sz="3600" dirty="0" smtClean="0"/>
              <a:t>Нарисуй свое настроение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50" name="Picture 2" descr="C:\Users\User\Desktop\Начало-начал 2021-2022г\Начало начал 2022г\aafadefd0e60bdf15ab3199661fcb93d9345a39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643050"/>
            <a:ext cx="557341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ix_3m01s (audio-joine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86314" y="2143116"/>
            <a:ext cx="571504" cy="57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9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764704"/>
            <a:ext cx="6172200" cy="14401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83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700808"/>
            <a:ext cx="6912768" cy="172819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7785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 класс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мире эмоций»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/>
          </a:bodyPr>
          <a:lstStyle/>
          <a:p>
            <a:pPr marL="36000" indent="0" algn="just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pPr marL="378900" indent="-342900"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с играми по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эмоциональной сферы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78900" indent="-342900"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сферами влияния на эмоциональное состояние</a:t>
            </a:r>
          </a:p>
          <a:p>
            <a:pPr marL="36000" indent="0" algn="just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-45000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 понимать эмоциональное состояние другого человека и  адекватно выразить свое;</a:t>
            </a:r>
          </a:p>
          <a:p>
            <a:pPr marL="0" indent="-45000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повысить групповую сплоченность;</a:t>
            </a:r>
          </a:p>
          <a:p>
            <a:pPr marL="0" indent="-45000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улучшить эмоциональное состояние (детей) педагогов.             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Инновация 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способах взаимодействия, практической деятельности в процессе усвоения учебного материала.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Практическая ценность: </a:t>
            </a:r>
            <a:r>
              <a:rPr lang="ru-RU" sz="2000" dirty="0" smtClean="0">
                <a:solidFill>
                  <a:srgbClr val="002060"/>
                </a:solidFill>
              </a:rPr>
              <a:t>результативность упражнений видна на </a:t>
            </a:r>
            <a:r>
              <a:rPr lang="ru-RU" sz="2000" dirty="0">
                <a:solidFill>
                  <a:srgbClr val="002060"/>
                </a:solidFill>
              </a:rPr>
              <a:t>практике.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06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692696"/>
            <a:ext cx="6172200" cy="568222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обследование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личностной сферы детей дошкольного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возраста. </a:t>
            </a:r>
            <a:r>
              <a:rPr lang="ru-RU" dirty="0"/>
              <a:t>Графическая методика «Кактус» - направлена на выявление состояния эмоциональной сферы ребенка, выявление наличия агрессии М.А. Панфиловой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60864571"/>
              </p:ext>
            </p:extLst>
          </p:nvPr>
        </p:nvGraphicFramePr>
        <p:xfrm>
          <a:off x="2411760" y="2492896"/>
          <a:ext cx="5544616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317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476672"/>
            <a:ext cx="6172200" cy="2232248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Фокус группа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Счастливые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обладатели смайликов прошу на сцену</a:t>
            </a:r>
            <a:endParaRPr lang="ru-RU" sz="4000" dirty="0"/>
          </a:p>
        </p:txBody>
      </p:sp>
      <p:pic>
        <p:nvPicPr>
          <p:cNvPr id="4" name="Picture 2" descr="C:\Users\User\Desktop\Пособие мир эмоций\IMG_04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63757"/>
            <a:ext cx="4968552" cy="3707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87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04664"/>
            <a:ext cx="6172200" cy="1008112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</a:t>
            </a:r>
            <a:endParaRPr lang="ru-RU" sz="4000" dirty="0"/>
          </a:p>
        </p:txBody>
      </p:sp>
      <p:pic>
        <p:nvPicPr>
          <p:cNvPr id="4" name="Picture 2" descr="C:\Users\User\Desktop\IMG_12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212" y="2060848"/>
            <a:ext cx="475252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60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6172200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вы знаете основные эмоции?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Пособие мир эмоций\IMG_04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916832"/>
            <a:ext cx="6283749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94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548680"/>
            <a:ext cx="6172200" cy="1058302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Колесо Роберта Плутчика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2" descr="C:\Users\User\Desktop\IMG_10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5400600" cy="524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53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-315416"/>
            <a:ext cx="6172200" cy="3384376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Поменяйтесь местами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596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500042"/>
            <a:ext cx="6172200" cy="8868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Калейдоскоп эмоций</a:t>
            </a:r>
            <a:endParaRPr lang="ru-RU" sz="4000" dirty="0"/>
          </a:p>
        </p:txBody>
      </p:sp>
      <p:pic>
        <p:nvPicPr>
          <p:cNvPr id="3" name="Picture 2" descr="C:\Users\User\Downloads\68d755ff-b307-490d-a741-9dff85b1a1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714487"/>
            <a:ext cx="5957854" cy="461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55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124</TotalTime>
  <Words>125</Words>
  <Application>Microsoft Office PowerPoint</Application>
  <PresentationFormat>Экран (4:3)</PresentationFormat>
  <Paragraphs>24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Мастер - класс  «В мире эмоций»</vt:lpstr>
      <vt:lpstr>Мастер – класс  для педагогических работников  «В мире эмоций»</vt:lpstr>
      <vt:lpstr>Презентация PowerPoint</vt:lpstr>
      <vt:lpstr>Фокус группа Счастливые обладатели смайликов прошу на сцену</vt:lpstr>
      <vt:lpstr>Знакомство</vt:lpstr>
      <vt:lpstr>«Ассоциации» Какие вы знаете основные эмоции? </vt:lpstr>
      <vt:lpstr>Колесо Роберта Плутчика </vt:lpstr>
      <vt:lpstr>Поменяйтесь местами</vt:lpstr>
      <vt:lpstr>Калейдоскоп эмоций</vt:lpstr>
      <vt:lpstr>«Интонация»</vt:lpstr>
      <vt:lpstr>    «Нарисуй свое настроение»</vt:lpstr>
      <vt:lpstr>Рефлексия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класс  «В мире эмоций»</dc:title>
  <dc:creator>User</dc:creator>
  <cp:lastModifiedBy>User</cp:lastModifiedBy>
  <cp:revision>22</cp:revision>
  <dcterms:created xsi:type="dcterms:W3CDTF">2021-12-23T06:09:00Z</dcterms:created>
  <dcterms:modified xsi:type="dcterms:W3CDTF">2022-04-07T07:41:21Z</dcterms:modified>
</cp:coreProperties>
</file>