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307" r:id="rId5"/>
    <p:sldId id="309" r:id="rId6"/>
    <p:sldId id="310" r:id="rId7"/>
    <p:sldId id="259" r:id="rId8"/>
    <p:sldId id="260" r:id="rId9"/>
    <p:sldId id="261" r:id="rId10"/>
    <p:sldId id="262" r:id="rId11"/>
    <p:sldId id="306" r:id="rId12"/>
    <p:sldId id="265" r:id="rId13"/>
    <p:sldId id="266" r:id="rId14"/>
    <p:sldId id="269" r:id="rId15"/>
    <p:sldId id="270" r:id="rId16"/>
    <p:sldId id="271" r:id="rId17"/>
    <p:sldId id="273" r:id="rId18"/>
    <p:sldId id="274" r:id="rId19"/>
    <p:sldId id="312" r:id="rId20"/>
    <p:sldId id="313" r:id="rId21"/>
    <p:sldId id="276" r:id="rId22"/>
    <p:sldId id="314" r:id="rId23"/>
    <p:sldId id="289" r:id="rId24"/>
    <p:sldId id="315" r:id="rId25"/>
    <p:sldId id="290" r:id="rId26"/>
    <p:sldId id="297" r:id="rId27"/>
    <p:sldId id="291" r:id="rId28"/>
    <p:sldId id="292" r:id="rId29"/>
    <p:sldId id="293" r:id="rId30"/>
    <p:sldId id="300" r:id="rId31"/>
    <p:sldId id="301" r:id="rId32"/>
    <p:sldId id="302" r:id="rId33"/>
    <p:sldId id="303" r:id="rId34"/>
    <p:sldId id="304" r:id="rId35"/>
    <p:sldId id="30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60"/>
  </p:normalViewPr>
  <p:slideViewPr>
    <p:cSldViewPr>
      <p:cViewPr varScale="1">
        <p:scale>
          <a:sx n="69" d="100"/>
          <a:sy n="69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lymps.ru/cortina-dampezzo-1956" TargetMode="External"/><Relationship Id="rId3" Type="http://schemas.openxmlformats.org/officeDocument/2006/relationships/hyperlink" Target="http://www.olymps.ru/st-moritz-1928" TargetMode="External"/><Relationship Id="rId7" Type="http://schemas.openxmlformats.org/officeDocument/2006/relationships/hyperlink" Target="http://www.olymps.ru/oslo-1952" TargetMode="External"/><Relationship Id="rId2" Type="http://schemas.openxmlformats.org/officeDocument/2006/relationships/hyperlink" Target="http://www.olymps.ru/chamonix-1924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olymps.ru/st-moritz-1948" TargetMode="External"/><Relationship Id="rId5" Type="http://schemas.openxmlformats.org/officeDocument/2006/relationships/hyperlink" Target="http://www.olymps.ru/garmisch-partenkirchen-1936" TargetMode="External"/><Relationship Id="rId10" Type="http://schemas.openxmlformats.org/officeDocument/2006/relationships/hyperlink" Target="http://www.olymps.ru/innsbruck-1964" TargetMode="External"/><Relationship Id="rId4" Type="http://schemas.openxmlformats.org/officeDocument/2006/relationships/hyperlink" Target="http://www.olymps.ru/lake-placid-1932" TargetMode="External"/><Relationship Id="rId9" Type="http://schemas.openxmlformats.org/officeDocument/2006/relationships/hyperlink" Target="http://www.olymps.ru/squaw-valley-1960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ages.yandex.ru/yandsearch?fp=0&amp;img_url=http://bigpicture.ru/wp-content/uploads/2013/12/1stolympics11.jpg&amp;iorient=&amp;ih=&amp;icolor=&amp;site=&amp;text=%D1%84%D0%BE%D1%82%D0%BE%20%D1%81%D0%B1%D0%BE%D1%80%D0%BD%D0%B0%D1%8F%20CCC%D0%A0%20%D0%BF%D0%BE%20%D1%85%D0%BE%D0%BA%D0%BA%D0%B5%D1%8E%201924&amp;iw=&amp;wp=&amp;pos=16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jpeg"/><Relationship Id="rId4" Type="http://schemas.openxmlformats.org/officeDocument/2006/relationships/hyperlink" Target="http://images.yandex.ru/yandsearch?fp=0&amp;img_url=http://cccp-canada.ru/ru/82/hockey.jpg&amp;iorient=&amp;ih=&amp;icolor=&amp;site=&amp;text=%D1%84%D0%BE%D1%82%D0%BE%20%D1%81%D0%B1%D0%BE%D1%80%D0%BD%D0%B0%D1%8F%20CCC%D0%A0%20%D0%BF%D0%BE%20%D1%85%D0%BE%D0%BA%D0%BA%D0%B5%D1%8E%201924&amp;iw=&amp;wp=&amp;pos=27&amp;recent=&amp;type=&amp;isize=&amp;rpt=simage&amp;itype=&amp;nojs=1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hyperlink" Target="http://images.yandex.ru/yandsearch?source=wiz&amp;fp=0&amp;img_url=http://img1.liveinternet.ru/images/attach/c/0/43/163/43163399_Galina_Aleksandrovna_KulakovaL.jpg&amp;uinfo=ww-1704-wh-793-fw-0-fh-587-pd-1&amp;text=%D0%B3%D0%B0%D0%BB%D0%B8%D0%BD%D0%B0%20%D0%BA%D1%83%D0%BB%D0%B0%D0%BA%D0%BE%D0%B2%D0%B0%20%D0%BE%D0%BB%D0%B8%D0%BC%D0%BF%D0%B8%D0%B9%D1%81%D0%BA%D0%B0%D1%8F%20%D1%87%D0%B5%D0%BC%D0%BF%D0%B8%D0%BE%D0%BD%D0%BA%D0%B0&amp;noreask=1&amp;pos=15&amp;lr=78&amp;rpt=simag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eg"/><Relationship Id="rId4" Type="http://schemas.openxmlformats.org/officeDocument/2006/relationships/hyperlink" Target="http://images.yandex.ru/yandsearch?source=wiz&amp;fp=0&amp;img_url=http://a0.twimg.com/profile_images/1722763081/image_normal.jpg&amp;uinfo=ww-1704-wh-793-fw-0-fh-587-pd-1&amp;text=%D1%84%D0%BE%D1%82%D0%BE%20%D0%B8%D1%80%D0%B8%D0%BD%D0%B0%20%D1%80%D0%BE%D0%B4%D0%B8%D0%BD%D0%B0%20%D0%B0%D0%BB%D0%B5%D0%BA%D1%81%D0%B5%D0%B9%20%D1%83%D0%BB%D0%B0%D0%BD%D0%BE%D0%B2&amp;noreask=1&amp;pos=8&amp;lr=78&amp;rpt=simage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hyperlink" Target="http://images.yandex.ru/yandsearch?text=%D1%85%D0%BE%D0%BA%D0%BA%D0%B5%D0%B8%D1%81%D1%82%20%D0%B2%D0%B0%D0%BB%D0%B5%D1%80%D0%B8%D0%B9%20%D1%85%D0%B0%D1%80%D0%BB%D0%B0%D0%BC%D0%BE%D0%B2%20%D1%84%D0%BE%D1%82%D0%BE&amp;fp=0&amp;img_url=http://ilya.gorod.tomsk.ru/uploads/2657/1231906342/kharlamovkhokk.jpg&amp;pos=3&amp;uinfo=ww-1704-wh-793-fw-1479-fh-587-pd-1&amp;rpt=simage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hyperlink" Target="http://images.yandex.ru/yandsearch?text=%D0%BC%D0%BE%D1%81%D0%BA%D0%B2%D0%B0%20%D0%BE%D0%BB%D0%B8%D0%BC%D0%BF%D0%B8%D0%B0%D0%B4%D0%B0%201980%20%D1%84%D0%BE%D1%82%D0%BE&amp;fp=0&amp;img_url=http://ic.pics.livejournal.com/skif_tag/19770500/2197752/2197752_600.jpg&amp;pos=3&amp;uinfo=ww-1704-wh-793-fw-1479-fh-587-pd-1&amp;rpt=simage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images.yandex.ru/yandsearch?text=%D0%BC%D0%BE%D1%81%D0%BA%D0%B2%D0%B0%20%D0%BE%D0%BB%D0%B8%D0%BC%D0%BF%D0%B8%D0%B0%D0%B4%D0%B0%201980%20%D1%84%D0%BE%D1%82%D0%BE&amp;fp=0&amp;img_url=http://varlamov.me/img/mishka80/03.jpg&amp;pos=5&amp;uinfo=ww-1704-wh-793-fw-1479-fh-587-pd-1&amp;rpt=simage" TargetMode="External"/><Relationship Id="rId5" Type="http://schemas.openxmlformats.org/officeDocument/2006/relationships/image" Target="../media/image41.jpeg"/><Relationship Id="rId4" Type="http://schemas.openxmlformats.org/officeDocument/2006/relationships/hyperlink" Target="http://images.yandex.ru/yandsearch?text=%D0%BC%D0%BE%D1%81%D0%BA%D0%B2%D0%B0%20%D0%BE%D0%BB%D0%B8%D0%BC%D0%BF%D0%B8%D0%B0%D0%B4%D0%B0%201980%20%D1%84%D0%BE%D1%82%D0%BE&amp;fp=0&amp;img_url=http://icdn.lenta.ru/images/0000/0195/000001955035/pic_1358718448.jpg&amp;pos=22&amp;uinfo=ww-1704-wh-793-fw-1479-fh-587-pd-1&amp;rpt=simage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images.yandex.ru/yandsearch?fp=0&amp;img_url=http://loveopium.ru/content/2010/12/102014_9CDA/13.jpg&amp;iorient=&amp;ih=&amp;icolor=&amp;site=&amp;text=%D1%81%D0%BE%D1%87%D0%B8%202014%20%D1%84%D0%BE%D1%82%D0%BE&amp;iw=&amp;wp=&amp;pos=0&amp;recent=&amp;type=&amp;isize=&amp;rpt=simage&amp;itype=&amp;nojs=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allphoto.in.ua/photo/21/es2214837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img0.liveinternet.ru/images/attach/c/2/67/422/67422420_mapgrec_from_grechistory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images.yandex.ru/yandsearch?fp=0&amp;img_url=http://gigamir.net/upload/cache/659xs/img/gallery/6346/gallery_b6c423d4da81e44ff6a8274b396cfccb.jpg&amp;iorient=&amp;ih=&amp;icolor=&amp;site=&amp;text=%D1%84%D0%BE%D1%82%D0%BE%20%D0%BA%D0%B0%D1%80%D1%82%D0%B0%20%D0%B4%D1%80%D0%B5%D0%B2%D0%BD%D0%B5%D0%B9%20%D0%B3%D1%80%D0%B5%D1%86%D0%B8%D0%B8%20%D0%B0%D1%84%D0%B8%D0%BD%D1%8B&amp;iw=&amp;wp=&amp;pos=13&amp;recent=&amp;type=&amp;isize=&amp;rpt=simage&amp;itype=&amp;nojs=1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images.yandex.ru/yandsearch?fp=0&amp;img_url=http://news.rin.ru/pictures_sm/16/99371.jpg&amp;iorient=&amp;ih=&amp;icolor=&amp;site=&amp;text=%D1%84%D0%BE%D1%82%D0%BE%20%D0%BA%D0%B0%D1%80%D1%82%D0%B0%20%D0%B4%D1%80%D0%B5%D0%B2%D0%BD%D0%B5%D0%B9%20%D0%B3%D1%80%D0%B5%D1%86%D0%B8%D0%B8%20%D0%B0%D1%84%D0%B8%D0%BD%D1%8B&amp;iw=&amp;wp=&amp;pos=24&amp;recent=&amp;type=&amp;isize=&amp;rpt=simage&amp;itype=&amp;nojs=1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images.yandex.ru/yandsearch?text=%D1%84%D0%BE%D1%82%D0%BE%20%D0%BF%D0%B5%D1%80%D0%B2%D1%8B%D0%B5%20%D0%BE%D0%BB%D0%B8%D0%BC%D0%BF%D0%B8%D0%B9%D1%81%D0%BA%D0%B8%D0%B5%20%D0%B8%D0%B3%D1%80%D1%8B&amp;fp=0&amp;img_url=http://cs10015.userapi.com/u90222019/130938623/s_1ef7a729.jpg&amp;pos=5&amp;uinfo=ww-1704-wh-793-fw-1479-fh-587-pd-1&amp;rpt=simage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images.yandex.ru/yandsearch?text=%D1%84%D0%BE%D1%82%D0%BE%20%D0%BF%D0%B5%D1%80%D0%B2%D1%8B%D0%B5%20%D0%BE%D0%BB%D0%B8%D0%BC%D0%BF%D0%B8%D0%B9%D1%81%D0%BA%D0%B8%D0%B5%20%D0%B8%D0%B3%D1%80%D1%8B%20%D0%93%D1%80%D0%B5%D1%86%D0%B8%D1%8F&amp;fp=0&amp;img_url=http://900igr.net/datai/istorija/Kultura-Gretsii/0011-010-Olimpijskie-igry-v-Drevnej-Gretsii.jpg&amp;pos=0&amp;uinfo=ww-1704-wh-793-fw-1479-fh-587-pd-1&amp;rpt=simage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images.yandex.ru/yandsearch?p=1&amp;text=%D1%84%D0%BE%D1%82%D0%BE%20%D0%BF%D0%B5%D1%80%D0%B2%D1%8B%D0%B5%20%D0%BE%D0%BB%D0%B8%D0%BC%D0%BF%D0%B8%D0%B9%D1%81%D0%BA%D0%B8%D0%B5%20%D0%B8%D0%B3%D1%80%D1%8B%20%D0%93%D1%80%D0%B5%D1%86%D0%B8%D1%8F&amp;fp=1&amp;img_url=http://img0.liveinternet.ru/images/attach/c/6/90/115/90115302_1344176137_image016.jpg&amp;pos=34&amp;uinfo=ww-1704-wh-793-fw-1479-fh-587-pd-1&amp;rpt=simag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images.yandex.ru/yandsearch?p=1&amp;text=%D1%84%D0%BE%D1%82%D0%BE%20%D0%BF%D0%B5%D1%80%D0%B2%D1%8B%D0%B5%20%D0%BE%D0%BB%D0%B8%D0%BC%D0%BF%D0%B8%D0%B9%D1%81%D0%BA%D0%B8%D0%B5%20%D0%B8%D0%B3%D1%80%D1%8B%20%D0%90%D1%84%D0%B8%D0%BD%D1%8B%20%D0%9E%D0%BB%D0%B8%D0%BC%D0%BF&amp;fp=1&amp;img_url=http://www.turoboz.ru/images/gr1004-3.jpg&amp;pos=34&amp;uinfo=ww-1704-wh-793-fw-1479-fh-587-pd-1&amp;rpt=simage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images.yandex.ru/yandsearch?text=%D1%84%D0%BE%D1%82%D0%BE%20%D0%BF%D0%B5%D1%80%D0%B2%D1%8B%D0%B5%20%D0%BE%D0%BB%D0%B8%D0%BC%D0%BF%D0%B8%D0%B9%D1%81%D0%BA%D0%B8%D0%B5%20%D0%B8%D0%B3%D1%80%D1%8B%20%D0%90%D1%84%D0%B8%D0%BD%D1%8B%20%D0%9E%D0%BB%D0%B8%D0%BC%D0%BF&amp;fp=0&amp;img_url=http://gorod.tomsk.ru/uploads/47343/1295083643/Olympics_11.jpg&amp;pos=2&amp;uinfo=ww-1704-wh-793-fw-1479-fh-587-pd-1&amp;rpt=simage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images.yandex.ru/yandsearch?p=1&amp;text=%D1%84%D0%BE%D1%82%D0%BE%20%D0%BF%D0%B5%D1%80%D0%B2%D1%8B%D0%B5%20%D0%BE%D0%BB%D0%B8%D0%BC%D0%BF%D0%B8%D0%B9%D1%81%D0%BA%D0%B8%D0%B5%20%D0%B8%D0%B3%D1%80%D1%8B%20%D0%90%D1%84%D0%B8%D0%BD%D1%8B%20%D0%9E%D0%BB%D0%B8%D0%BC%D0%BF&amp;fp=1&amp;img_url=http://upload.wikimedia.org/wikipedia/commons/thumb/e/e8/Olympos.jpg/300px-Olympos.jpg&amp;pos=37&amp;uinfo=ww-1704-wh-793-fw-1479-fh-587-pd-1&amp;rpt=simag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71934" y="5715016"/>
            <a:ext cx="4714908" cy="928694"/>
          </a:xfrm>
          <a:solidFill>
            <a:schemeClr val="bg2"/>
          </a:solidFill>
          <a:ln>
            <a:noFill/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0" algn="l">
              <a:buNone/>
            </a:pPr>
            <a:r>
              <a:rPr lang="ru-RU" sz="1600" b="0" dirty="0" err="1" smtClean="0">
                <a:solidFill>
                  <a:srgbClr val="C00000"/>
                </a:solidFill>
              </a:rPr>
              <a:t>Краменко</a:t>
            </a:r>
            <a:r>
              <a:rPr lang="ru-RU" sz="1600" b="0" dirty="0" smtClean="0">
                <a:solidFill>
                  <a:srgbClr val="C00000"/>
                </a:solidFill>
              </a:rPr>
              <a:t> Ольга Ивановна – руководитель физического воспитания КГПОАУ «Камчатский политехнический техникум» г.Петропавловск-Камчатский, Камчатский край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285720" y="188640"/>
            <a:ext cx="8643998" cy="12400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Тема:</a:t>
            </a:r>
            <a:r>
              <a:rPr lang="ru-RU" sz="4000" b="1" cap="all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история ОЛИМПИЙСКИХ                                ИГР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3"/>
          <a:stretch>
            <a:fillRect/>
          </a:stretch>
        </p:blipFill>
        <p:spPr bwMode="auto">
          <a:xfrm>
            <a:off x="1571604" y="1500174"/>
            <a:ext cx="6143669" cy="400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333519" y="296733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626532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5214950"/>
            <a:ext cx="8429683" cy="1428760"/>
          </a:xfrm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pPr algn="ctr">
              <a:buNone/>
            </a:pPr>
            <a:r>
              <a:rPr lang="ru-RU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</a:rPr>
              <a:t>Передача олимпийского огня из Афин в Сочи</a:t>
            </a:r>
            <a:endParaRPr lang="ru-RU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7" name="Объект 6" descr="http://new.teleport2001.ru/files/teleport/images/2013/09/30/fakel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14282" y="285728"/>
            <a:ext cx="871543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1402115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14290"/>
            <a:ext cx="4357717" cy="44291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298" t="14085" b="12676"/>
          <a:stretch>
            <a:fillRect/>
          </a:stretch>
        </p:blipFill>
        <p:spPr bwMode="auto">
          <a:xfrm>
            <a:off x="285720" y="214290"/>
            <a:ext cx="435771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4857760"/>
            <a:ext cx="4357718" cy="200024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Факельное шествие Олимпийского Огня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в г. Петропавловск -Камчатском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t="12765"/>
          <a:stretch>
            <a:fillRect/>
          </a:stretch>
        </p:blipFill>
        <p:spPr bwMode="auto">
          <a:xfrm>
            <a:off x="4714876" y="214290"/>
            <a:ext cx="42148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8197" t="14894" r="16393"/>
          <a:stretch>
            <a:fillRect/>
          </a:stretch>
        </p:blipFill>
        <p:spPr bwMode="auto">
          <a:xfrm>
            <a:off x="4643438" y="3429000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6250" r="6250" b="72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380118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564425"/>
              </p:ext>
            </p:extLst>
          </p:nvPr>
        </p:nvGraphicFramePr>
        <p:xfrm>
          <a:off x="539552" y="9117632"/>
          <a:ext cx="6643735" cy="74564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3771"/>
                <a:gridCol w="3518757"/>
                <a:gridCol w="1891207"/>
              </a:tblGrid>
              <a:tr h="576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3712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3242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3242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3242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32426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</a:tr>
              <a:tr h="1621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851" marR="36851" marT="0" marB="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6851" marR="36851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24936" cy="5184576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5949280"/>
            <a:ext cx="8640960" cy="792087"/>
          </a:xfrm>
        </p:spPr>
        <p:txBody>
          <a:bodyPr>
            <a:prstTxWarp prst="textStop">
              <a:avLst/>
            </a:prstTxWarp>
            <a:norm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Хронология Белых Олимпийских Игр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593357"/>
              </p:ext>
            </p:extLst>
          </p:nvPr>
        </p:nvGraphicFramePr>
        <p:xfrm>
          <a:off x="467544" y="44624"/>
          <a:ext cx="8352927" cy="576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97245"/>
                <a:gridCol w="4055682"/>
              </a:tblGrid>
              <a:tr h="5760640">
                <a:tc>
                  <a:txBody>
                    <a:bodyPr/>
                    <a:lstStyle/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1924г.    Франция   </a:t>
                      </a:r>
                      <a:r>
                        <a:rPr lang="ru-RU" sz="1600" u="sng" kern="12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/>
                        </a:rPr>
                        <a:t>Шамони</a:t>
                      </a:r>
                      <a:endParaRPr lang="ru-RU" sz="1600" u="none" kern="120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1928г. Швейцария       </a:t>
                      </a:r>
                      <a:r>
                        <a:rPr lang="ru-RU" sz="1600" u="sng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Санкт-</a:t>
                      </a:r>
                      <a:r>
                        <a:rPr lang="ru-RU" sz="1600" u="sng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Мориц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1932г.   США   </a:t>
                      </a:r>
                      <a:r>
                        <a:rPr lang="ru-RU" sz="1600" u="sng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Лейк-Плэсид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1936г.  Германия    </a:t>
                      </a:r>
                      <a:r>
                        <a:rPr lang="ru-RU" sz="1600" u="sng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Гармиш-</a:t>
                      </a:r>
                      <a:r>
                        <a:rPr lang="ru-RU" sz="1600" u="sng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5"/>
                        </a:rPr>
                        <a:t>Партенкирхен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strike="noStrike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Вторая мировая война не позволила провести две последующие олимпиады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     (отменены)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600" strike="sngStrike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Гармиш-Партенкирхен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1944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         (отменены)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strike="sngStrike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Кортина</a:t>
                      </a:r>
                      <a:r>
                        <a:rPr lang="ru-RU" sz="1600" strike="sngStrike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strike="sngStrike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д'Ампеццо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1948    Швейцария       </a:t>
                      </a:r>
                      <a:r>
                        <a:rPr lang="ru-RU" sz="1600" u="sng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Санкт-</a:t>
                      </a:r>
                      <a:r>
                        <a:rPr lang="ru-RU" sz="1600" u="sng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Мориц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1952г.   Норвегия          </a:t>
                      </a:r>
                      <a:r>
                        <a:rPr lang="ru-RU" sz="1600" u="sng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Осло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1956г . Италия   </a:t>
                      </a:r>
                      <a:r>
                        <a:rPr lang="ru-RU" sz="1600" u="sng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Кортина</a:t>
                      </a:r>
                      <a:r>
                        <a:rPr lang="ru-RU" sz="1600" u="sng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u="sng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8"/>
                        </a:rPr>
                        <a:t>д'Ампеццо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VIII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1960     США      </a:t>
                      </a:r>
                      <a:r>
                        <a:rPr lang="ru-RU" sz="1600" u="sng" kern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9"/>
                        </a:rPr>
                        <a:t>Скво-Велли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IX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1964г   Австрия          </a:t>
                      </a:r>
                      <a:r>
                        <a:rPr lang="ru-RU" sz="1600" u="sng" kern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10"/>
                        </a:rPr>
                        <a:t>Инсбрук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832" marR="4883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       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1968г. Франция      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Гренобль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      1972 г.  Япония      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Саппоро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XII      1976 г.    Австрия       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Инсбрук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XIII        1980 г.   США       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Лейк-Плэсид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XIV         1984 г.    Югославия      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Сараево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XV      1988г. Канада           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Калгари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XVI      1992г.  Франция         </a:t>
                      </a:r>
                      <a:r>
                        <a:rPr lang="ru-RU" sz="16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Альбервиль</a:t>
                      </a:r>
                      <a:endParaRPr lang="ru-RU" sz="1600" dirty="0" smtClean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XVII      1994г.  Норвегия    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Лиллехаммер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XVIII         1998г.  Япония      Нагано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XIX     2002г     США     Солт-Лейк-Сити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XX      2006г.     Италия              Турин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XXI      2010г. Канада                   Ванкувер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XXII      2014г.        Россия              Сочи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8832" marR="4883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194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9" y="5572140"/>
            <a:ext cx="8572560" cy="107157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buNone/>
            </a:pPr>
            <a:r>
              <a:rPr lang="ru-RU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Николай Панин- </a:t>
            </a:r>
            <a:r>
              <a:rPr lang="ru-RU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Коломенкин</a:t>
            </a:r>
            <a:endParaRPr lang="ru-RU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accent4">
                  <a:lumMod val="50000"/>
                </a:schemeClr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4" t="1553" r="5142" b="10050"/>
          <a:stretch>
            <a:fillRect/>
          </a:stretch>
        </p:blipFill>
        <p:spPr bwMode="auto">
          <a:xfrm>
            <a:off x="2500298" y="214290"/>
            <a:ext cx="4071966" cy="542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2519803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1" cy="928694"/>
          </a:xfrm>
        </p:spPr>
        <p:txBody>
          <a:bodyPr>
            <a:prstTxWarp prst="textPlain">
              <a:avLst>
                <a:gd name="adj" fmla="val 49301"/>
              </a:avLst>
            </a:prstTxWarp>
          </a:bodyPr>
          <a:lstStyle/>
          <a:p>
            <a:pPr algn="ctr">
              <a:buNone/>
            </a:pPr>
            <a:r>
              <a:rPr lang="ru-RU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innerShdw blurRad="114300">
                    <a:prstClr val="black"/>
                  </a:innerShdw>
                  <a:reflection blurRad="6350" stA="55000" endA="300" endPos="45500" dir="5400000" sy="-100000" algn="bl" rotWithShape="0"/>
                </a:effectLst>
                <a:latin typeface="Arial Narrow" pitchFamily="34" charset="0"/>
              </a:rPr>
              <a:t>Любовь Баранова (Козырева)</a:t>
            </a:r>
            <a:endParaRPr lang="ru-RU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innerShdw blurRad="114300">
                  <a:prstClr val="black"/>
                </a:innerShdw>
                <a:reflection blurRad="6350" stA="55000" endA="300" endPos="45500" dir="5400000" sy="-100000" algn="bl" rotWithShape="0"/>
              </a:effectLst>
              <a:latin typeface="Arial Narrow" pitchFamily="34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1" b="28049"/>
          <a:stretch>
            <a:fillRect/>
          </a:stretch>
        </p:blipFill>
        <p:spPr bwMode="auto">
          <a:xfrm>
            <a:off x="2500298" y="1428736"/>
            <a:ext cx="4286280" cy="500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1932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1" y="214291"/>
            <a:ext cx="8572560" cy="928694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Сборная СССР по хоккею 1956г.</a:t>
            </a:r>
            <a:endParaRPr lang="ru-RU" sz="4000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28596" y="1428736"/>
            <a:ext cx="4031602" cy="42112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im7-tub-ru.yandex.net/i?id=10195141-05-16f-20535&amp;n=21">
            <a:hlinkClick r:id="rId2" tgtFrame="_blank"/>
          </p:cNvPr>
          <p:cNvPicPr/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214282" y="1714488"/>
            <a:ext cx="4357718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6" descr="http://im4-tub-ru.yandex.net/i?id=509629464-26-72&amp;n=21">
            <a:hlinkClick r:id="rId4" tgtFrame="_blank"/>
          </p:cNvPr>
          <p:cNvPicPr>
            <a:picLocks noGrp="1"/>
          </p:cNvPicPr>
          <p:nvPr>
            <p:ph idx="1"/>
          </p:nvPr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4714876" y="1643050"/>
            <a:ext cx="4214842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22316305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4372168"/>
            <a:ext cx="8643997" cy="2271542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/>
              <a:t>Всеволод Бобров</a:t>
            </a:r>
            <a:br>
              <a:rPr lang="ru-RU" sz="4000" dirty="0" smtClean="0"/>
            </a:br>
            <a:r>
              <a:rPr lang="ru-RU" sz="4000" dirty="0" smtClean="0"/>
              <a:t>капитан</a:t>
            </a:r>
            <a:br>
              <a:rPr lang="ru-RU" sz="4000" dirty="0" smtClean="0"/>
            </a:br>
            <a:r>
              <a:rPr lang="ru-RU" sz="4000" dirty="0" smtClean="0"/>
              <a:t>хоккейной и футбольной </a:t>
            </a:r>
            <a:br>
              <a:rPr lang="ru-RU" sz="4000" dirty="0" smtClean="0"/>
            </a:br>
            <a:r>
              <a:rPr lang="ru-RU" sz="4000" dirty="0" smtClean="0"/>
              <a:t>команды</a:t>
            </a:r>
            <a:endParaRPr lang="ru-RU" sz="40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28604"/>
            <a:ext cx="4214841" cy="392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85728"/>
            <a:ext cx="4286281" cy="4071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9379270"/>
      </p:ext>
    </p:extLst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857760"/>
            <a:ext cx="8286807" cy="171451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</a:rPr>
              <a:t>Людмила Белоусова </a:t>
            </a:r>
            <a:br>
              <a:rPr lang="ru-RU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</a:rPr>
            </a:br>
            <a:r>
              <a:rPr lang="ru-RU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0000" endA="300" endPos="50000" dist="60007" dir="5400000" sy="-100000" algn="bl" rotWithShape="0"/>
                </a:effectLst>
              </a:rPr>
              <a:t>Олег Протопопов</a:t>
            </a:r>
            <a:endParaRPr lang="ru-RU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reflection blurRad="6350" stA="50000" endA="300" endPos="50000" dist="60007" dir="5400000" sy="-100000" algn="bl" rotWithShape="0"/>
              </a:effectLst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4143404" cy="435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285728"/>
            <a:ext cx="3714775" cy="4429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556464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358245" cy="1357322"/>
          </a:xfrm>
        </p:spPr>
        <p:txBody>
          <a:bodyPr>
            <a:prstTxWarp prst="textStop">
              <a:avLst/>
            </a:prstTxWarp>
          </a:bodyPr>
          <a:lstStyle/>
          <a:p>
            <a:pPr algn="ctr">
              <a:buNone/>
            </a:pPr>
            <a:r>
              <a:rPr lang="ru-RU" dirty="0" smtClean="0"/>
              <a:t>Галина Кулакова</a:t>
            </a:r>
            <a:endParaRPr lang="ru-RU" dirty="0"/>
          </a:p>
        </p:txBody>
      </p:sp>
      <p:pic>
        <p:nvPicPr>
          <p:cNvPr id="7" name="Содержимое 6" descr="http://www.nomana.ru/sites/default/files/images/0877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rcRect b="7936"/>
          <a:stretch>
            <a:fillRect/>
          </a:stretch>
        </p:blipFill>
        <p:spPr bwMode="auto">
          <a:xfrm>
            <a:off x="571472" y="357166"/>
            <a:ext cx="385765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5-tub-ru.yandex.net/i?id=150952622-70-72&amp;n=21">
            <a:hlinkClick r:id="rId4" tgtFrame="&quot;_blank&quot;"/>
          </p:cNvPr>
          <p:cNvPicPr>
            <a:picLocks noGrp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3" y="571481"/>
            <a:ext cx="392909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3456384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О спорт! Ты –мир!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Ты устанавливаешь хорошие , добрые, дружеские отношения между народами.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100" dirty="0" smtClean="0">
                <a:solidFill>
                  <a:schemeClr val="bg2">
                    <a:lumMod val="25000"/>
                  </a:schemeClr>
                </a:solidFill>
              </a:rPr>
              <a:t>Из «Оды спорту» Пьер де Кубертен</a:t>
            </a:r>
            <a:br>
              <a:rPr lang="ru-RU" sz="3100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ru-RU" sz="31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357562"/>
            <a:ext cx="5143536" cy="314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7383973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4372168"/>
            <a:ext cx="5143504" cy="1914352"/>
          </a:xfrm>
        </p:spPr>
        <p:txBody>
          <a:bodyPr>
            <a:prstTxWarp prst="textTriangle">
              <a:avLst/>
            </a:prstTxWarp>
          </a:bodyPr>
          <a:lstStyle/>
          <a:p>
            <a:pPr>
              <a:buNone/>
            </a:pPr>
            <a:r>
              <a:rPr lang="ru-RU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Ирина Родина </a:t>
            </a:r>
            <a:endParaRPr lang="ru-RU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Содержимое 4" descr="http://img1.liveinternet.ru/images/attach/c/2/73/467/73467501_48636919_tarasova10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3456203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im4-tub-ru.yandex.net/i?id=95375387-38-72&amp;n=21">
            <a:hlinkClick r:id="rId4" tgtFrame="&quot;_blank&quot;"/>
          </p:cNvPr>
          <p:cNvPicPr>
            <a:picLocks noGrp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571480"/>
            <a:ext cx="335758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357826"/>
            <a:ext cx="8572559" cy="1214446"/>
          </a:xfrm>
        </p:spPr>
        <p:txBody>
          <a:bodyPr anchor="ctr">
            <a:prstTxWarp prst="textPlain">
              <a:avLst/>
            </a:prstTxWarp>
          </a:bodyPr>
          <a:lstStyle/>
          <a:p>
            <a:pPr algn="ctr">
              <a:buNone/>
            </a:pPr>
            <a:r>
              <a:rPr lang="ru-RU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Владислав Третьяк</a:t>
            </a:r>
            <a:endParaRPr lang="ru-RU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357166"/>
            <a:ext cx="3621321" cy="4643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428604"/>
            <a:ext cx="3714776" cy="450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38814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929198"/>
            <a:ext cx="8429683" cy="1643074"/>
          </a:xfrm>
        </p:spPr>
        <p:txBody>
          <a:bodyPr>
            <a:prstTxWarp prst="textChevronInverted">
              <a:avLst/>
            </a:prstTxWarp>
          </a:bodyPr>
          <a:lstStyle/>
          <a:p>
            <a:pPr>
              <a:buNone/>
            </a:pPr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Валерий Харламов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Содержимое 4" descr="http://s4.hostingkartinok.com/uploads/images/2013/05/0b9cd24673c5710b84ceb52b1f70319c.jpg">
            <a:hlinkClick r:id="rId2"/>
          </p:cNvPr>
          <p:cNvPicPr>
            <a:picLocks noGrp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85728"/>
            <a:ext cx="378621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im3-tub-ru.yandex.net/i?id=203789654-17-72&amp;n=21">
            <a:hlinkClick r:id="rId4" tgtFrame="&quot;_blank&quot;"/>
          </p:cNvPr>
          <p:cNvPicPr>
            <a:picLocks noGrp="1"/>
          </p:cNvPicPr>
          <p:nvPr>
            <p:ph sz="quarter" idx="13"/>
          </p:nvPr>
        </p:nvPicPr>
        <p:blipFill>
          <a:blip r:embed="rId5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57158" y="285728"/>
            <a:ext cx="414340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929198"/>
            <a:ext cx="8715436" cy="1643074"/>
          </a:xfrm>
        </p:spPr>
        <p:txBody>
          <a:bodyPr>
            <a:prstTxWarp prst="textPlain">
              <a:avLst/>
            </a:prstTxWarp>
            <a:scene3d>
              <a:camera prst="obliqueTopRight"/>
              <a:lightRig rig="threePt" dir="t"/>
            </a:scene3d>
          </a:bodyPr>
          <a:lstStyle/>
          <a:p>
            <a:pPr algn="ctr">
              <a:buNone/>
            </a:pPr>
            <a:r>
              <a:rPr lang="ru-RU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Символика Олимпиады </a:t>
            </a:r>
            <a:br>
              <a:rPr lang="ru-RU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в Москве</a:t>
            </a:r>
            <a:endParaRPr lang="ru-RU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731838"/>
            <a:ext cx="3571900" cy="4125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654" y="731838"/>
            <a:ext cx="2970997" cy="4125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374480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500042"/>
            <a:ext cx="3714776" cy="5857916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http://im0-tub-ru.yandex.net/i?id=98048803-24-72&amp;n=21">
            <a:hlinkClick r:id="rId2" tgtFrame="&quot;_blank&quot;"/>
          </p:cNvPr>
          <p:cNvPicPr>
            <a:picLocks noGrp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421484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im0-tub-ru.yandex.net/i?id=285974152-15-72&amp;n=21">
            <a:hlinkClick r:id="rId4" tgtFrame="&quot;_blank&quot;"/>
          </p:cNvPr>
          <p:cNvPicPr>
            <a:picLocks noGrp="1"/>
          </p:cNvPicPr>
          <p:nvPr>
            <p:ph sz="quarter" idx="13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14290"/>
            <a:ext cx="421484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7-tub-ru.yandex.net/i?id=270551377-70-72&amp;n=21">
            <a:hlinkClick r:id="rId6" tgtFrame="&quot;_blank&quot;"/>
          </p:cNvPr>
          <p:cNvPicPr/>
          <p:nvPr/>
        </p:nvPicPr>
        <p:blipFill>
          <a:blip r:embed="rId7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929190" y="285728"/>
            <a:ext cx="400052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214950"/>
            <a:ext cx="7572427" cy="1357322"/>
          </a:xfrm>
        </p:spPr>
        <p:txBody>
          <a:bodyPr anchor="ctr">
            <a:prstTxWarp prst="textChevron">
              <a:avLst/>
            </a:prstTxWarp>
          </a:bodyPr>
          <a:lstStyle/>
          <a:p>
            <a:pPr algn="ctr">
              <a:buNone/>
            </a:pPr>
            <a:r>
              <a:rPr lang="ru-RU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Сочи</a:t>
            </a:r>
            <a:endParaRPr lang="ru-RU" dirty="0">
              <a:solidFill>
                <a:schemeClr val="accent3">
                  <a:lumMod val="75000"/>
                </a:schemeClr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pic>
        <p:nvPicPr>
          <p:cNvPr id="8" name="Содержимое 7" descr="http://im4-tub-ru.yandex.net/i?id=214075597-60-72&amp;n=21">
            <a:hlinkClick r:id="rId2" tgtFrame="_blank"/>
          </p:cNvPr>
          <p:cNvPicPr>
            <a:picLocks noGrp="1"/>
          </p:cNvPicPr>
          <p:nvPr>
            <p:ph sz="quarter" idx="14"/>
          </p:nvPr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929190" y="500042"/>
            <a:ext cx="400052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398290296" descr="http://kubanoff.ru/_ph/42/2/398290296.jpg"/>
          <p:cNvPicPr>
            <a:picLocks noGrp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04"/>
            <a:ext cx="413229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8610463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857760"/>
            <a:ext cx="8358245" cy="1785950"/>
          </a:xfrm>
        </p:spPr>
        <p:txBody>
          <a:bodyPr>
            <a:prstTxWarp prst="textTriangleInverted">
              <a:avLst/>
            </a:prstTxWarp>
          </a:bodyPr>
          <a:lstStyle/>
          <a:p>
            <a:pPr algn="ctr">
              <a:buNone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Олимпийские объекты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Содержимое 4" descr="Дворец зимнего спорта «Айсберг» в Сочи-2014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413229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allphoto.in.ua/photo/21/es2214837.jpg">
            <a:hlinkClick r:id="rId3" tgtFrame="_blank"/>
          </p:cNvPr>
          <p:cNvPicPr>
            <a:picLocks noGrp="1"/>
          </p:cNvPicPr>
          <p:nvPr>
            <p:ph sz="quarter"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5024" y="285729"/>
            <a:ext cx="399894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5214973" cy="32861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FadeDown">
              <a:avLst/>
            </a:prstTxWarp>
          </a:bodyPr>
          <a:lstStyle/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Символика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олимпиады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Сочи</a:t>
            </a:r>
            <a:b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9702" name="Picture 6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2"/>
          <a:stretch>
            <a:fillRect/>
          </a:stretch>
        </p:blipFill>
        <p:spPr bwMode="auto">
          <a:xfrm>
            <a:off x="5786446" y="214290"/>
            <a:ext cx="3071834" cy="614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3" name="Picture 7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0" t="20030" r="5501" b="14871"/>
          <a:stretch>
            <a:fillRect/>
          </a:stretch>
        </p:blipFill>
        <p:spPr bwMode="auto">
          <a:xfrm>
            <a:off x="214282" y="4214818"/>
            <a:ext cx="5214974" cy="2286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922237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785794"/>
            <a:ext cx="7715304" cy="521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8188354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04664"/>
            <a:ext cx="8572559" cy="6239046"/>
          </a:xfrm>
        </p:spPr>
        <p:txBody>
          <a:bodyPr anchor="b">
            <a:prstTxWarp prst="textInflateBottom">
              <a:avLst/>
            </a:prstTxWarp>
          </a:bodyPr>
          <a:lstStyle/>
          <a:p>
            <a:pPr algn="ctr">
              <a:buNone/>
            </a:pPr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07 – 23 февраля 2014 г. </a:t>
            </a:r>
            <a:b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XXII</a:t>
            </a:r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олимпийские игры</a:t>
            </a:r>
            <a:b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07- 16 марта 2014г. </a:t>
            </a:r>
            <a:r>
              <a:rPr lang="ru-RU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Параолимпийские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зимние игры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626473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214290"/>
            <a:ext cx="4260898" cy="21431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4786322"/>
            <a:ext cx="3388660" cy="8509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http://img0.liveinternet.ru/images/attach/c/2/67/422/67422420_mapgrec_from_grechistory.JPG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4572000" y="214290"/>
            <a:ext cx="435771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2-tub-ru.yandex.net/i?id=338209198-34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8"/>
            <a:ext cx="428628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4" descr="http://im7-tub-ru.yandex.net/i?id=20483081-02-72&amp;n=21">
            <a:hlinkClick r:id="rId6" tgtFrame="_blank"/>
          </p:cNvPr>
          <p:cNvPicPr>
            <a:picLocks noGrp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357562"/>
            <a:ext cx="435771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404042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4294967295"/>
          </p:nvPr>
        </p:nvGraphicFramePr>
        <p:xfrm>
          <a:off x="428596" y="214290"/>
          <a:ext cx="8429684" cy="649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7572428"/>
              </a:tblGrid>
              <a:tr h="15147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ВОПРОСЫ</a:t>
                      </a:r>
                      <a:endParaRPr lang="ru-RU" dirty="0"/>
                    </a:p>
                  </a:txBody>
                  <a:tcPr/>
                </a:tc>
              </a:tr>
              <a:tr h="67861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Назовите виды спорта, в которых используются лыжи?</a:t>
                      </a:r>
                    </a:p>
                  </a:txBody>
                  <a:tcPr/>
                </a:tc>
              </a:tr>
              <a:tr h="37700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Какого цвета Олимпийский флаг? 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700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Родина Олимпийский игр? 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802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В каком виде спорта прославилась Ирина Роднина? </a:t>
                      </a:r>
                    </a:p>
                    <a:p>
                      <a:pPr algn="l"/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802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Про кого говорится в песне «Суровый бой ведет ледовая дружина»?</a:t>
                      </a:r>
                    </a:p>
                    <a:p>
                      <a:pPr algn="l"/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7861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Что такое </a:t>
                      </a:r>
                      <a:r>
                        <a:rPr lang="ru-RU" sz="24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Параолимпийские</a:t>
                      </a: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Игры ?</a:t>
                      </a:r>
                    </a:p>
                    <a:p>
                      <a:pPr algn="l"/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8021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7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Когда и   где были  проведены первые олимпийские игры до н.э.?</a:t>
                      </a:r>
                    </a:p>
                    <a:p>
                      <a:pPr algn="l"/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14290"/>
          <a:ext cx="8643998" cy="6366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267"/>
                <a:gridCol w="8067731"/>
              </a:tblGrid>
              <a:tr h="132226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 какой периодичностью проводились и проводятся Олимпийские  Игры? </a:t>
                      </a:r>
                    </a:p>
                    <a:p>
                      <a:pPr algn="l"/>
                      <a:endParaRPr lang="ru-RU" sz="2400" b="1" dirty="0"/>
                    </a:p>
                  </a:txBody>
                  <a:tcPr/>
                </a:tc>
              </a:tr>
              <a:tr h="132226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9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Когда и где  состоялись первые Олимпийские игры современности? </a:t>
                      </a:r>
                    </a:p>
                    <a:p>
                      <a:pPr algn="l"/>
                      <a:endParaRPr lang="ru-RU" sz="2400" b="1" dirty="0"/>
                    </a:p>
                  </a:txBody>
                  <a:tcPr/>
                </a:tc>
              </a:tr>
              <a:tr h="91541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 называли победителей Игр в Древней Греции? </a:t>
                      </a:r>
                    </a:p>
                    <a:p>
                      <a:pPr algn="l"/>
                      <a:endParaRPr lang="ru-RU" sz="2400" b="1" dirty="0"/>
                    </a:p>
                  </a:txBody>
                  <a:tcPr/>
                </a:tc>
              </a:tr>
              <a:tr h="91541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 назывались судьи и распорядители Игр в Древней Греции? </a:t>
                      </a:r>
                      <a:endParaRPr lang="ru-RU" sz="2400" b="1" dirty="0"/>
                    </a:p>
                  </a:txBody>
                  <a:tcPr/>
                </a:tc>
              </a:tr>
              <a:tr h="91541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Кто стал основоположником Олимпийских игр? </a:t>
                      </a:r>
                    </a:p>
                    <a:p>
                      <a:pPr algn="l"/>
                      <a:endParaRPr lang="ru-RU" sz="2400" b="1" dirty="0"/>
                    </a:p>
                  </a:txBody>
                  <a:tcPr/>
                </a:tc>
              </a:tr>
              <a:tr h="9753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каких годах  не были проведены Игры и почему ?  </a:t>
                      </a:r>
                    </a:p>
                    <a:p>
                      <a:pPr algn="l"/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0"/>
          <a:ext cx="8929718" cy="667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6900"/>
                <a:gridCol w="8022818"/>
              </a:tblGrid>
              <a:tr h="115055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+mj-lt"/>
                        </a:rPr>
                        <a:t>14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Когда и где были последние  Белые  Олимпийские игры</a:t>
                      </a:r>
                    </a:p>
                    <a:p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</a:tr>
              <a:tr h="115055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+mj-lt"/>
                        </a:rPr>
                        <a:t>15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В каком году прошли первые зимние Олимпийские игры? </a:t>
                      </a:r>
                    </a:p>
                    <a:p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</a:tr>
              <a:tr h="115055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+mj-lt"/>
                        </a:rPr>
                        <a:t>16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Как называется организация, возглавляющая олимпийское движение в мире? </a:t>
                      </a:r>
                    </a:p>
                    <a:p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</a:tr>
              <a:tr h="115055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+mj-lt"/>
                        </a:rPr>
                        <a:t>17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В каком городе находится штаб - квартира Международного Олимпийского комитета? </a:t>
                      </a:r>
                    </a:p>
                    <a:p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</a:tr>
              <a:tr h="185859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+mj-lt"/>
                        </a:rPr>
                        <a:t>18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Во время открытия Олимпийских игр один из выдающихся спортсменов страны - хозяйки произносит речь от имени всех участников Игр. Что это за речь?  </a:t>
                      </a:r>
                    </a:p>
                    <a:p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142851"/>
          <a:ext cx="8572560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422"/>
                <a:gridCol w="7739138"/>
              </a:tblGrid>
              <a:tr h="144022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+mj-lt"/>
                        </a:rPr>
                        <a:t>19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На открытии Олимпийских игр команды идут в порядке алфавита страны - организатора. Но впереди всегда шествует команда одной и той же страны. Какой?  </a:t>
                      </a:r>
                    </a:p>
                  </a:txBody>
                  <a:tcPr/>
                </a:tc>
              </a:tr>
              <a:tr h="6295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Орган, созданный для определения спортсменов или команд, достойных награждения.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6295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 зажигают олимпийский факел?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6295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 звучит Олимпийский девиз?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868672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каком году проводились летние Олимпийские игры в Москве?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405796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 выглядит  эмблема Олимпийских игр?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214289"/>
          <a:ext cx="8572560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630"/>
                <a:gridCol w="7347930"/>
              </a:tblGrid>
              <a:tr h="60867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Какого цвета кольца на олимпийском флаге?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26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Назовите континенты согласно цветов колец на Олимпийском флаге?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27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Сколько всего президентов МОК?  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Сколько видов спорта включено в  Зимние Олимпийские игры? 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29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Сколько видов спорта включено в Летние Олимпийские игры?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Кто такой Владислав Третьяк, в каком виде спорта он прославился?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500042"/>
          <a:ext cx="7572428" cy="4477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422"/>
                <a:gridCol w="6739006"/>
              </a:tblGrid>
              <a:tr h="164307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Как звали единственного в мире чемпиона Олимпийских игр,  который был капитаном  футбольной и хоккейной команды ?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Какие по счёту пройдут зимние Олимпийские Игры в Сочи?   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Почему США не принимали участие в Летней Олимпиаде 1980 г.?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071942"/>
            <a:ext cx="8286808" cy="250033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http://im4-tub-ru.yandex.net/i?id=146131387-06-72&amp;n=21">
            <a:hlinkClick r:id="rId2" tgtFrame="&quot;_blank&quot;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714356"/>
            <a:ext cx="371477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im5-tub-ru.yandex.net/i?id=118674675-02-72&amp;n=21">
            <a:hlinkClick r:id="rId4" tgtFrame="&quot;_blank&quot;"/>
          </p:cNvPr>
          <p:cNvPicPr>
            <a:picLocks noGrp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9" y="714356"/>
            <a:ext cx="400052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0-tub-ru.yandex.net/i?id=140573527-54-72&amp;n=21">
            <a:hlinkClick r:id="rId6" tgtFrame="&quot;_blank&quot;"/>
          </p:cNvPr>
          <p:cNvPicPr/>
          <p:nvPr/>
        </p:nvPicPr>
        <p:blipFill>
          <a:blip r:embed="rId7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500034" y="4143380"/>
            <a:ext cx="828680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14348" y="214291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Первые олимпийские игры в Греции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3929066"/>
            <a:ext cx="6215106" cy="250033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http://im7-tub-ru.yandex.net/i?id=362574070-32-72&amp;n=21">
            <a:hlinkClick r:id="rId2" tgtFrame="&quot;_blank&quot;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142984"/>
            <a:ext cx="371477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im5-tub-ru.yandex.net/i?id=177249777-16-72&amp;n=21">
            <a:hlinkClick r:id="rId4" tgtFrame="&quot;_blank&quot;"/>
          </p:cNvPr>
          <p:cNvPicPr>
            <a:picLocks noGrp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214422"/>
            <a:ext cx="414340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1-tub-ru.yandex.net/i?id=235211138-63-72&amp;n=21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4000504"/>
            <a:ext cx="578647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285852" y="285728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Первые Игры в АФИНАХ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85786" y="5715016"/>
            <a:ext cx="8143931" cy="928694"/>
          </a:xfrm>
        </p:spPr>
        <p:txBody>
          <a:bodyPr anchor="ctr">
            <a:prstTxWarp prst="textPlain">
              <a:avLst/>
            </a:prstTxWarp>
          </a:bodyPr>
          <a:lstStyle/>
          <a:p>
            <a:pPr algn="ctr">
              <a:buNone/>
            </a:pPr>
            <a:r>
              <a:rPr lang="ru-RU" dirty="0" smtClean="0"/>
              <a:t>Президенты МОК</a:t>
            </a:r>
            <a:endParaRPr lang="ru-RU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4" t="10823" r="53036" b="9087"/>
          <a:stretch>
            <a:fillRect/>
          </a:stretch>
        </p:blipFill>
        <p:spPr bwMode="auto">
          <a:xfrm flipH="1">
            <a:off x="571472" y="357166"/>
            <a:ext cx="3357586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45" t="13516" r="9838" b="10975"/>
          <a:stretch>
            <a:fillRect/>
          </a:stretch>
        </p:blipFill>
        <p:spPr bwMode="auto">
          <a:xfrm>
            <a:off x="5000628" y="285728"/>
            <a:ext cx="3429024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572000" y="4786323"/>
            <a:ext cx="4357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Пьер де Кубертен 1896-1924 (7 олимпиад, 28 лет)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4721662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/>
              <a:t>Деметриус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Викелас</a:t>
            </a:r>
            <a:r>
              <a:rPr lang="ru-RU" sz="2400" b="1" dirty="0" smtClean="0"/>
              <a:t> 1894 г. Первый президент МОК</a:t>
            </a:r>
            <a:endParaRPr lang="ru-RU" sz="24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1" y="2348880"/>
            <a:ext cx="2633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340768"/>
            <a:ext cx="25202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5072074"/>
            <a:ext cx="8643997" cy="1785926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/>
              <a:t>Пьер де Кубертен основоположник Олимпийского движения </a:t>
            </a:r>
            <a:endParaRPr lang="ru-RU" sz="4000" dirty="0"/>
          </a:p>
        </p:txBody>
      </p:sp>
      <p:pic>
        <p:nvPicPr>
          <p:cNvPr id="6" name="Содержимое 5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l="18280" t="10242" r="6452" b="13889"/>
          <a:stretch>
            <a:fillRect/>
          </a:stretch>
        </p:blipFill>
        <p:spPr bwMode="auto">
          <a:xfrm>
            <a:off x="2571736" y="0"/>
            <a:ext cx="5000660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6098121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C:\Users\Кроменко\Desktop\классный час\с нета фотки\флаг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r="16379"/>
          <a:stretch>
            <a:fillRect/>
          </a:stretch>
        </p:blipFill>
        <p:spPr bwMode="auto">
          <a:xfrm>
            <a:off x="500034" y="214290"/>
            <a:ext cx="800105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5429264"/>
            <a:ext cx="8715435" cy="1214446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О</a:t>
            </a:r>
            <a:r>
              <a:rPr lang="ru-RU" dirty="0" smtClean="0"/>
              <a:t>лимпийский флаг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888177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4929198"/>
            <a:ext cx="8715435" cy="1643074"/>
          </a:xfrm>
        </p:spPr>
        <p:txBody>
          <a:bodyPr>
            <a:prstTxWarp prst="textInflateBottom">
              <a:avLst/>
            </a:prstTxWarp>
          </a:bodyPr>
          <a:lstStyle/>
          <a:p>
            <a:pPr algn="ctr">
              <a:buNone/>
            </a:pPr>
            <a:r>
              <a:rPr lang="ru-RU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Зажжение</a:t>
            </a:r>
            <a:br>
              <a:rPr lang="ru-RU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</a:br>
            <a:r>
              <a:rPr lang="ru-RU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Олимпийского огня</a:t>
            </a:r>
            <a:endParaRPr lang="ru-RU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0" name="Объект 9" descr="http://www.hotelnews.ru/pictures/1311_350.jpg">
            <a:hlinkClick r:id="rId2"/>
          </p:cNvPr>
          <p:cNvPicPr>
            <a:picLocks noGrp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14282" y="214290"/>
            <a:ext cx="426881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Объект 6" descr="C:\Users\Кроменко\Desktop\классный час\с нета фотки\94ffe7260c5003[1].jpg"/>
          <p:cNvPicPr>
            <a:picLocks noGrp="1"/>
          </p:cNvPicPr>
          <p:nvPr>
            <p:ph sz="quarter" idx="14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645024" y="214290"/>
            <a:ext cx="4284693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124301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611</TotalTime>
  <Words>520</Words>
  <Application>Microsoft Office PowerPoint</Application>
  <PresentationFormat>Экран (4:3)</PresentationFormat>
  <Paragraphs>155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Воздушный поток</vt:lpstr>
      <vt:lpstr>Краменко Ольга Ивановна – руководитель физического воспитания КГПОАУ «Камчатский политехнический техникум» г.Петропавловск-Камчатский, Камчатский край    </vt:lpstr>
      <vt:lpstr>О спорт! Ты –мир! Ты устанавливаешь хорошие , добрые, дружеские отношения между народами. Из «Оды спорту» Пьер де Кубертен </vt:lpstr>
      <vt:lpstr>Презентация PowerPoint</vt:lpstr>
      <vt:lpstr>Презентация PowerPoint</vt:lpstr>
      <vt:lpstr>Презентация PowerPoint</vt:lpstr>
      <vt:lpstr>Президенты МОК</vt:lpstr>
      <vt:lpstr>Пьер де Кубертен основоположник Олимпийского движения </vt:lpstr>
      <vt:lpstr>Олимпийский флаг</vt:lpstr>
      <vt:lpstr>Зажжение Олимпийского огня</vt:lpstr>
      <vt:lpstr>Передача олимпийского огня из Афин в Сочи</vt:lpstr>
      <vt:lpstr>Презентация PowerPoint</vt:lpstr>
      <vt:lpstr>Презентация PowerPoint</vt:lpstr>
      <vt:lpstr>Презентация PowerPoint</vt:lpstr>
      <vt:lpstr>Николай Панин- Коломенкин</vt:lpstr>
      <vt:lpstr>Любовь Баранова (Козырева)</vt:lpstr>
      <vt:lpstr>Сборная СССР по хоккею 1956г.</vt:lpstr>
      <vt:lpstr>Всеволод Бобров капитан хоккейной и футбольной  команды</vt:lpstr>
      <vt:lpstr>Людмила Белоусова  Олег Протопопов</vt:lpstr>
      <vt:lpstr>Галина Кулакова</vt:lpstr>
      <vt:lpstr>Ирина Родина </vt:lpstr>
      <vt:lpstr>Владислав Третьяк</vt:lpstr>
      <vt:lpstr>Валерий Харламов</vt:lpstr>
      <vt:lpstr>Символика Олимпиады  в Москве</vt:lpstr>
      <vt:lpstr>Презентация PowerPoint</vt:lpstr>
      <vt:lpstr>Сочи</vt:lpstr>
      <vt:lpstr>Олимпийские объекты</vt:lpstr>
      <vt:lpstr> Символика олимпиады  в Сочи </vt:lpstr>
      <vt:lpstr>Презентация PowerPoint</vt:lpstr>
      <vt:lpstr> 07 – 23 февраля 2014 г.  XXII олимпийские игры  07- 16 марта 2014г. Параолимпийские зимние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история ОЛИМПИЙСКИХ ИГР</dc:title>
  <dc:creator>Ольга</dc:creator>
  <cp:lastModifiedBy>User</cp:lastModifiedBy>
  <cp:revision>74</cp:revision>
  <dcterms:created xsi:type="dcterms:W3CDTF">2014-01-31T10:01:20Z</dcterms:created>
  <dcterms:modified xsi:type="dcterms:W3CDTF">2020-11-20T01:45:47Z</dcterms:modified>
</cp:coreProperties>
</file>