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6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692" y="1145571"/>
            <a:ext cx="85862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Студенческий час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«Память 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Яблоневого сада»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7" y="260648"/>
            <a:ext cx="7638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ГБПОУ ЯНАО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«Ноябрьский колледж профессиональных и информационных технологий»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Tatiana\Desktop\на конкурс\vishnyovaya-vet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97531"/>
            <a:ext cx="4723379" cy="326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28612" y="5088856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</a:t>
            </a:r>
          </a:p>
          <a:p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Михни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Михайловна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по воспитательной 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НКПиИТ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58" y="5661248"/>
            <a:ext cx="5855297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atiana\Desktop\на конкурс\IMG-20210911-WA0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354156"/>
            <a:ext cx="7128792" cy="534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8584" y="1844824"/>
            <a:ext cx="48468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Благодарю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atiana\Desktop\на конкурс\564c5ca8d58a0955eba7a30ada4f6572-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28" y="406329"/>
            <a:ext cx="8286328" cy="532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43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atiana\Desktop\на конкурс\ufugtNcEWp3apXpv51Uk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8" y="198645"/>
            <a:ext cx="7992888" cy="557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13761" y="4809926"/>
            <a:ext cx="4772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Красный Берег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Tatiana\Desktop\на конкурс\1921537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53" y="340685"/>
            <a:ext cx="7514036" cy="539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atiana\Desktop\на конкурс\980e0694ea456a9f7418a37ace4a76f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1737"/>
            <a:ext cx="6934622" cy="649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051" y="5600588"/>
            <a:ext cx="9324528" cy="125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Tatiana\Desktop\на конкурс\1553168046_2017_12_08-050-01_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13" y="188640"/>
            <a:ext cx="8046252" cy="536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73325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Tatiana\Desktop\на конкурс\DSC01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8588"/>
            <a:ext cx="8280920" cy="548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atiana\Desktop\на конкурс\Красный берег-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87" y="337209"/>
            <a:ext cx="6093379" cy="453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Tatiana\Desktop\на конкурс\krasniy_bereg_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2007153"/>
            <a:ext cx="576064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Tatiana\Desktop\на конкурс\DmwctJKXsAA4-o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14" y="331589"/>
            <a:ext cx="8496944" cy="567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5580912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  <a:lumOff val="25000"/>
              </a:schemeClr>
            </a:gs>
            <a:gs pos="83000">
              <a:srgbClr val="D5DFF2"/>
            </a:gs>
            <a:gs pos="4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atiana\Desktop\на конкурс\01__18-07-2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300038"/>
            <a:ext cx="5810250" cy="625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Tatiana\Desktop\на конкурс\HMrUH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5550346"/>
            <a:ext cx="9649072" cy="1301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45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28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Tatiana</dc:creator>
  <cp:lastModifiedBy>Tatiana</cp:lastModifiedBy>
  <cp:revision>7</cp:revision>
  <dcterms:created xsi:type="dcterms:W3CDTF">2021-10-29T02:22:55Z</dcterms:created>
  <dcterms:modified xsi:type="dcterms:W3CDTF">2021-10-29T03:29:03Z</dcterms:modified>
</cp:coreProperties>
</file>