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76;&#1077;&#1090;&#1089;&#1082;&#1072;&#1103;%20&#1084;&#1091;&#1079;&#1099;&#1082;&#1072;\&#1101;&#1076;&#1074;&#1072;&#1088;&#1076;-&#1075;&#1088;&#1080;&#1075;-&#1091;&#1090;&#1088;&#1086;.mp3" TargetMode="Externa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76;&#1077;&#1090;&#1089;&#1082;&#1072;&#1103;%20&#1084;&#1091;&#1079;&#1099;&#1082;&#1072;\&#1076;&#1091;&#1101;&#1090;%20&#1092;&#1086;&#1088;&#1090;&#1077;&#1087;&#1080;&#1072;&#1085;&#1086;%20&#1080;%20&#1089;&#1082;&#1088;&#1080;&#1087;&#1082;&#1080;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начал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имфонический оркест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трунно-смычковы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трунно-щипковы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уховы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лавишны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571481"/>
            <a:ext cx="7929618" cy="571504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ударны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риг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3042" y="500042"/>
            <a:ext cx="5857916" cy="5786478"/>
          </a:xfrm>
        </p:spPr>
      </p:pic>
      <p:pic>
        <p:nvPicPr>
          <p:cNvPr id="3" name="эдвард-григ-утр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43900" y="5929330"/>
            <a:ext cx="590552" cy="590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32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утро григ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пасибо за вниман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олис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0"/>
            <a:ext cx="528641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нструменталист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71670" y="0"/>
            <a:ext cx="5000660" cy="6858000"/>
          </a:xfrm>
        </p:spPr>
      </p:pic>
      <p:pic>
        <p:nvPicPr>
          <p:cNvPr id="3" name="дуэт фортепиано и скрип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43900" y="5929330"/>
            <a:ext cx="590552" cy="590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87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уэ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57166"/>
            <a:ext cx="9144000" cy="60722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нст.дуэ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0"/>
            <a:ext cx="7715304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ри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варте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500042"/>
            <a:ext cx="7429552" cy="571503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ансамб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01121" cy="635798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ириже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1" y="285728"/>
            <a:ext cx="6215106" cy="628654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Экран (4:3)</PresentationFormat>
  <Paragraphs>0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Дмитрий Каленюк</cp:lastModifiedBy>
  <cp:revision>4</cp:revision>
  <dcterms:created xsi:type="dcterms:W3CDTF">2018-04-22T11:07:06Z</dcterms:created>
  <dcterms:modified xsi:type="dcterms:W3CDTF">2018-04-25T02:29:25Z</dcterms:modified>
</cp:coreProperties>
</file>