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298E7-43AC-4B5F-80E8-ADEA969DCFC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71440-0297-4689-B4DF-B5FE75CA5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298E7-43AC-4B5F-80E8-ADEA969DCFC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71440-0297-4689-B4DF-B5FE75CA5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298E7-43AC-4B5F-80E8-ADEA969DCFC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71440-0297-4689-B4DF-B5FE75CA5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298E7-43AC-4B5F-80E8-ADEA969DCFC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71440-0297-4689-B4DF-B5FE75CA5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298E7-43AC-4B5F-80E8-ADEA969DCFC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71440-0297-4689-B4DF-B5FE75CA5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298E7-43AC-4B5F-80E8-ADEA969DCFC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71440-0297-4689-B4DF-B5FE75CA5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298E7-43AC-4B5F-80E8-ADEA969DCFC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71440-0297-4689-B4DF-B5FE75CA5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298E7-43AC-4B5F-80E8-ADEA969DCFC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71440-0297-4689-B4DF-B5FE75CA5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298E7-43AC-4B5F-80E8-ADEA969DCFC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71440-0297-4689-B4DF-B5FE75CA5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298E7-43AC-4B5F-80E8-ADEA969DCFC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71440-0297-4689-B4DF-B5FE75CA5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298E7-43AC-4B5F-80E8-ADEA969DCFC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71440-0297-4689-B4DF-B5FE75CA5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75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298E7-43AC-4B5F-80E8-ADEA969DCFC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771440-0297-4689-B4DF-B5FE75CA5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60000"/>
                <a:lumOff val="4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chemeClr val="accent3">
                <a:lumMod val="60000"/>
                <a:lumOff val="4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Применение информационных технологий при </a:t>
            </a:r>
            <a:r>
              <a:rPr lang="ru-RU" b="1" dirty="0" smtClean="0"/>
              <a:t>решении </a:t>
            </a:r>
            <a:r>
              <a:rPr lang="ru-RU" b="1" dirty="0"/>
              <a:t>задач по </a:t>
            </a:r>
            <a:r>
              <a:rPr lang="ru-RU" b="1" dirty="0" smtClean="0"/>
              <a:t>математике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9124" y="3886200"/>
            <a:ext cx="4500594" cy="1752600"/>
          </a:xfrm>
        </p:spPr>
        <p:txBody>
          <a:bodyPr/>
          <a:lstStyle/>
          <a:p>
            <a:r>
              <a:rPr lang="ru-RU" dirty="0" smtClean="0"/>
              <a:t>Учитель математики и информатики Юдина Т.Г.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75000"/>
              </a:schemeClr>
            </a:gs>
            <a:gs pos="39999">
              <a:srgbClr val="85C2FF"/>
            </a:gs>
            <a:gs pos="70000">
              <a:schemeClr val="accent3">
                <a:lumMod val="40000"/>
                <a:lumOff val="60000"/>
              </a:schemeClr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i="1" dirty="0"/>
              <a:t>“Мало иметь хороший ум, важно уметь применять его”</a:t>
            </a:r>
          </a:p>
          <a:p>
            <a:pPr algn="r">
              <a:buNone/>
            </a:pPr>
            <a:r>
              <a:rPr lang="ru-RU" i="1" dirty="0"/>
              <a:t>Рене Декарт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 descr="rene-descart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3357562"/>
            <a:ext cx="6223001" cy="350043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                 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57200" y="908719"/>
            <a:ext cx="4040188" cy="288033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179512" y="188640"/>
            <a:ext cx="4392488" cy="64807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400" dirty="0"/>
              <a:t>1</a:t>
            </a:r>
            <a:r>
              <a:rPr lang="ru-RU" sz="1600" dirty="0"/>
              <a:t>. </a:t>
            </a:r>
            <a:r>
              <a:rPr lang="ru-RU" sz="1600" b="1" i="1" dirty="0"/>
              <a:t>Расставьте структурные элементы текста в порядке убывания.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А. Слово</a:t>
            </a:r>
            <a:br>
              <a:rPr lang="ru-RU" sz="1600" dirty="0"/>
            </a:br>
            <a:r>
              <a:rPr lang="ru-RU" sz="1600" dirty="0"/>
              <a:t>Б. Абзац</a:t>
            </a:r>
            <a:br>
              <a:rPr lang="ru-RU" sz="1600" dirty="0"/>
            </a:br>
            <a:r>
              <a:rPr lang="ru-RU" sz="1600" dirty="0"/>
              <a:t>В. Строка</a:t>
            </a:r>
            <a:br>
              <a:rPr lang="ru-RU" sz="1600" dirty="0"/>
            </a:br>
            <a:r>
              <a:rPr lang="ru-RU" sz="1600" dirty="0"/>
              <a:t>Г. Символ</a:t>
            </a:r>
            <a:br>
              <a:rPr lang="ru-RU" sz="1600" dirty="0"/>
            </a:br>
            <a:r>
              <a:rPr lang="ru-RU" sz="1600" dirty="0"/>
              <a:t>Д. Страница</a:t>
            </a:r>
          </a:p>
          <a:p>
            <a:pPr>
              <a:buNone/>
            </a:pPr>
            <a:r>
              <a:rPr lang="ru-RU" sz="1600" dirty="0"/>
              <a:t>2. </a:t>
            </a:r>
            <a:r>
              <a:rPr lang="ru-RU" sz="1600" b="1" i="1" dirty="0"/>
              <a:t>Что такое процесс форматирования?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А. Изменение информации в текстовом документе.</a:t>
            </a:r>
            <a:br>
              <a:rPr lang="ru-RU" sz="1600" dirty="0"/>
            </a:br>
            <a:r>
              <a:rPr lang="ru-RU" sz="1600" dirty="0"/>
              <a:t>Б. Копирование фрагмента текста.</a:t>
            </a:r>
            <a:br>
              <a:rPr lang="ru-RU" sz="1600" dirty="0"/>
            </a:br>
            <a:r>
              <a:rPr lang="ru-RU" sz="1600" dirty="0"/>
              <a:t>В. Изменение формы представления документа.</a:t>
            </a:r>
            <a:br>
              <a:rPr lang="ru-RU" sz="1600" dirty="0"/>
            </a:br>
            <a:r>
              <a:rPr lang="ru-RU" sz="1600" dirty="0"/>
              <a:t>Г. Вставка в текстовый документ таблицы.</a:t>
            </a:r>
          </a:p>
          <a:p>
            <a:pPr>
              <a:buNone/>
            </a:pPr>
            <a:r>
              <a:rPr lang="ru-RU" sz="1600" dirty="0" smtClean="0"/>
              <a:t>3</a:t>
            </a:r>
            <a:r>
              <a:rPr lang="ru-RU" sz="1600" dirty="0"/>
              <a:t>. </a:t>
            </a:r>
            <a:r>
              <a:rPr lang="ru-RU" sz="1600" b="1" i="1" dirty="0"/>
              <a:t>Что такое процесс редактирования?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А. Изменение информации в текстовом документе.</a:t>
            </a:r>
            <a:br>
              <a:rPr lang="ru-RU" sz="1600" dirty="0"/>
            </a:br>
            <a:r>
              <a:rPr lang="ru-RU" sz="1600" dirty="0"/>
              <a:t>Б. Копирование фрагмента текста.</a:t>
            </a:r>
            <a:br>
              <a:rPr lang="ru-RU" sz="1600" dirty="0"/>
            </a:br>
            <a:r>
              <a:rPr lang="ru-RU" sz="1600" dirty="0"/>
              <a:t>В. Изменение формы представления документа.</a:t>
            </a:r>
            <a:br>
              <a:rPr lang="ru-RU" sz="1600" dirty="0"/>
            </a:br>
            <a:r>
              <a:rPr lang="ru-RU" sz="1600" dirty="0"/>
              <a:t>Г. Вставка в текстовый документ таблицы.</a:t>
            </a:r>
          </a:p>
          <a:p>
            <a:pPr>
              <a:buNone/>
            </a:pPr>
            <a:r>
              <a:rPr lang="ru-RU" sz="1600" dirty="0" smtClean="0"/>
              <a:t>4</a:t>
            </a:r>
            <a:r>
              <a:rPr lang="ru-RU" sz="1600" dirty="0"/>
              <a:t>. </a:t>
            </a:r>
            <a:r>
              <a:rPr lang="ru-RU" sz="1600" b="1" i="1" dirty="0"/>
              <a:t>Укажите правильный порядок выполнения операции копирования фрагмента текста.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А. </a:t>
            </a:r>
            <a:r>
              <a:rPr lang="ru-RU" sz="1600" dirty="0" smtClean="0"/>
              <a:t>Копировать    Б</a:t>
            </a:r>
            <a:r>
              <a:rPr lang="ru-RU" sz="1600" dirty="0"/>
              <a:t>. </a:t>
            </a:r>
            <a:r>
              <a:rPr lang="ru-RU" sz="1600" dirty="0" smtClean="0"/>
              <a:t>Вставить       В</a:t>
            </a:r>
            <a:r>
              <a:rPr lang="ru-RU" sz="1600" dirty="0"/>
              <a:t>. Выделить</a:t>
            </a:r>
          </a:p>
          <a:p>
            <a:endParaRPr lang="ru-RU" sz="14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645025" y="548681"/>
            <a:ext cx="4041775" cy="64807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>
          <a:xfrm>
            <a:off x="4645025" y="188640"/>
            <a:ext cx="4041775" cy="6336704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3300" dirty="0"/>
              <a:t>5. </a:t>
            </a:r>
            <a:r>
              <a:rPr lang="ru-RU" sz="3300" b="1" i="1" dirty="0"/>
              <a:t>Заполните пропуски в тексте:</a:t>
            </a:r>
            <a:r>
              <a:rPr lang="ru-RU" sz="3300" dirty="0"/>
              <a:t/>
            </a:r>
            <a:br>
              <a:rPr lang="ru-RU" sz="3300" dirty="0"/>
            </a:br>
            <a:r>
              <a:rPr lang="ru-RU" sz="3300" dirty="0"/>
              <a:t>Текстовый  ___________ - это компьютерная ___________  для создания, редактирования, ____________ , печати _________ документов.</a:t>
            </a:r>
          </a:p>
          <a:p>
            <a:pPr>
              <a:buNone/>
            </a:pPr>
            <a:r>
              <a:rPr lang="ru-RU" sz="3300" dirty="0" smtClean="0"/>
              <a:t>6</a:t>
            </a:r>
            <a:r>
              <a:rPr lang="ru-RU" sz="3300" dirty="0"/>
              <a:t>. </a:t>
            </a:r>
            <a:r>
              <a:rPr lang="ru-RU" sz="3300" b="1" i="1" dirty="0"/>
              <a:t>Укажите компьютерную </a:t>
            </a:r>
            <a:r>
              <a:rPr lang="ru-RU" sz="3300" b="1" i="1" dirty="0" smtClean="0"/>
              <a:t> программу </a:t>
            </a:r>
            <a:r>
              <a:rPr lang="ru-RU" sz="3300" b="1" i="1" dirty="0"/>
              <a:t>для создания текстовых документов.</a:t>
            </a:r>
            <a:r>
              <a:rPr lang="ru-RU" sz="3300" dirty="0"/>
              <a:t/>
            </a:r>
            <a:br>
              <a:rPr lang="ru-RU" sz="3300" dirty="0"/>
            </a:br>
            <a:r>
              <a:rPr lang="ru-RU" sz="3300" dirty="0"/>
              <a:t>А. Графический редактор</a:t>
            </a:r>
            <a:br>
              <a:rPr lang="ru-RU" sz="3300" dirty="0"/>
            </a:br>
            <a:r>
              <a:rPr lang="ru-RU" sz="3300" dirty="0"/>
              <a:t>Б. Редактор формул</a:t>
            </a:r>
            <a:br>
              <a:rPr lang="ru-RU" sz="3300" dirty="0"/>
            </a:br>
            <a:r>
              <a:rPr lang="ru-RU" sz="3300" dirty="0"/>
              <a:t>В. Текстовый редактор</a:t>
            </a:r>
            <a:br>
              <a:rPr lang="ru-RU" sz="3300" dirty="0"/>
            </a:br>
            <a:r>
              <a:rPr lang="ru-RU" sz="3300" dirty="0"/>
              <a:t>Г. Электронная таблица</a:t>
            </a:r>
            <a:br>
              <a:rPr lang="ru-RU" sz="3300" dirty="0"/>
            </a:br>
            <a:r>
              <a:rPr lang="ru-RU" sz="3300" dirty="0"/>
              <a:t>Д. Система автоматизированного перевода текста</a:t>
            </a:r>
          </a:p>
          <a:p>
            <a:pPr>
              <a:buNone/>
            </a:pPr>
            <a:r>
              <a:rPr lang="ru-RU" sz="3300" dirty="0"/>
              <a:t>7.</a:t>
            </a:r>
            <a:r>
              <a:rPr lang="ru-RU" sz="3300" b="1" i="1" dirty="0"/>
              <a:t> Из приведенного списка укажите все структурные элементы текста.</a:t>
            </a:r>
            <a:r>
              <a:rPr lang="ru-RU" sz="3300" dirty="0"/>
              <a:t/>
            </a:r>
            <a:br>
              <a:rPr lang="ru-RU" sz="3300" dirty="0"/>
            </a:br>
            <a:r>
              <a:rPr lang="ru-RU" sz="3300" dirty="0"/>
              <a:t>А. Символ</a:t>
            </a:r>
            <a:br>
              <a:rPr lang="ru-RU" sz="3300" dirty="0"/>
            </a:br>
            <a:r>
              <a:rPr lang="ru-RU" sz="3300" dirty="0"/>
              <a:t>Б. Строка</a:t>
            </a:r>
            <a:br>
              <a:rPr lang="ru-RU" sz="3300" dirty="0"/>
            </a:br>
            <a:r>
              <a:rPr lang="ru-RU" sz="3300" dirty="0"/>
              <a:t>В. Абзац</a:t>
            </a:r>
            <a:br>
              <a:rPr lang="ru-RU" sz="3300" dirty="0"/>
            </a:br>
            <a:r>
              <a:rPr lang="ru-RU" sz="3300" dirty="0"/>
              <a:t>Г. Столбец</a:t>
            </a:r>
            <a:br>
              <a:rPr lang="ru-RU" sz="3300" dirty="0"/>
            </a:br>
            <a:r>
              <a:rPr lang="ru-RU" sz="3300" dirty="0"/>
              <a:t>Д. Слово</a:t>
            </a:r>
            <a:br>
              <a:rPr lang="ru-RU" sz="3300" dirty="0"/>
            </a:br>
            <a:r>
              <a:rPr lang="ru-RU" sz="3300" dirty="0"/>
              <a:t>Е. Страница</a:t>
            </a:r>
            <a:br>
              <a:rPr lang="ru-RU" sz="3300" dirty="0"/>
            </a:br>
            <a:r>
              <a:rPr lang="ru-RU" sz="3300" dirty="0"/>
              <a:t>Ж. Ячейка</a:t>
            </a:r>
            <a:br>
              <a:rPr lang="ru-RU" sz="3300" dirty="0"/>
            </a:br>
            <a:r>
              <a:rPr lang="ru-RU" sz="3300" dirty="0"/>
              <a:t>З. Список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4AE"/>
            </a:gs>
            <a:gs pos="13000">
              <a:srgbClr val="BD922A"/>
            </a:gs>
            <a:gs pos="21001">
              <a:srgbClr val="BD922A"/>
            </a:gs>
            <a:gs pos="63000">
              <a:srgbClr val="FBE4AE"/>
            </a:gs>
            <a:gs pos="67000">
              <a:schemeClr val="accent3">
                <a:lumMod val="40000"/>
                <a:lumOff val="60000"/>
              </a:schemeClr>
            </a:gs>
            <a:gs pos="69000">
              <a:srgbClr val="835E17"/>
            </a:gs>
            <a:gs pos="82001">
              <a:schemeClr val="accent6">
                <a:lumMod val="20000"/>
                <a:lumOff val="80000"/>
              </a:schemeClr>
            </a:gs>
            <a:gs pos="100000">
              <a:srgbClr val="FAE3B7"/>
            </a:gs>
          </a:gsLst>
          <a:lin ang="75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Ключ к тесту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1)ДБВАГ; 2)В; 3)А; 4)ВАБ; 5)Текстовый редактор – это компьютерная программа для создания, редактирования, форматирования, печати текстовых документов; 6)В; 7)АБВДЕЗ.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разгадать кроссворд</a:t>
            </a:r>
            <a:br>
              <a:rPr lang="ru-RU" dirty="0" smtClean="0"/>
            </a:br>
            <a:r>
              <a:rPr lang="ru-RU" dirty="0" smtClean="0"/>
              <a:t> по вариантам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7" name="Рисунок 6" descr="voprosi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1259" y="3429000"/>
            <a:ext cx="3320898" cy="3071830"/>
          </a:xfrm>
          <a:prstGeom prst="rect">
            <a:avLst/>
          </a:prstGeom>
        </p:spPr>
      </p:pic>
      <p:pic>
        <p:nvPicPr>
          <p:cNvPr id="8" name="Рисунок 7" descr="Detskie-krossvordy-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6182" y="3053950"/>
            <a:ext cx="5072066" cy="3804050"/>
          </a:xfrm>
          <a:prstGeom prst="rect">
            <a:avLst/>
          </a:prstGeom>
        </p:spPr>
      </p:pic>
      <p:pic>
        <p:nvPicPr>
          <p:cNvPr id="9" name="Рисунок 8" descr="krosvord-300x22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2228" y="428604"/>
            <a:ext cx="3716052" cy="2774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40000"/>
                <a:lumOff val="60000"/>
              </a:scheme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75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Практическая </a:t>
            </a:r>
            <a:r>
              <a:rPr lang="ru-RU" b="1" dirty="0"/>
              <a:t>работа «Вставка формул в документ».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Работа по карточкам</a:t>
            </a:r>
          </a:p>
          <a:p>
            <a:pPr>
              <a:buNone/>
            </a:pPr>
            <a:r>
              <a:rPr lang="ru-RU" dirty="0" smtClean="0"/>
              <a:t>1 задание – решить квадратное уравнение</a:t>
            </a:r>
          </a:p>
          <a:p>
            <a:pPr>
              <a:buNone/>
            </a:pPr>
            <a:r>
              <a:rPr lang="ru-RU" dirty="0" smtClean="0"/>
              <a:t>2 задание – записать формулы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F:\1\открытый ворд\открытый по ворду\мой урок ворд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prstTxWarp prst="textChevronInverted">
              <a:avLst/>
            </a:prstTxWarp>
          </a:bodyPr>
          <a:lstStyle/>
          <a:p>
            <a:pPr>
              <a:buNone/>
            </a:pPr>
            <a:r>
              <a:rPr lang="ru-RU" dirty="0" smtClean="0">
                <a:solidFill>
                  <a:srgbClr val="00B050"/>
                </a:solidFill>
              </a:rPr>
              <a:t>Спасибо за урок!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84</Words>
  <Application>Microsoft Office PowerPoint</Application>
  <PresentationFormat>Экран (4:3)</PresentationFormat>
  <Paragraphs>21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Применение информационных технологий при решении задач по математике </vt:lpstr>
      <vt:lpstr>Слайд 2</vt:lpstr>
      <vt:lpstr>                                        </vt:lpstr>
      <vt:lpstr>Ключ к тесту </vt:lpstr>
      <vt:lpstr> разгадать кроссворд  по вариантам </vt:lpstr>
      <vt:lpstr> Практическая работа «Вставка формул в документ». </vt:lpstr>
      <vt:lpstr>Слайд 7</vt:lpstr>
      <vt:lpstr>Слайд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Применение информационных технологий при решении задач по математике</dc:title>
  <dc:creator>Tanya</dc:creator>
  <cp:lastModifiedBy>Татьяна Геннадьевна</cp:lastModifiedBy>
  <cp:revision>23</cp:revision>
  <dcterms:created xsi:type="dcterms:W3CDTF">2018-02-15T16:23:46Z</dcterms:created>
  <dcterms:modified xsi:type="dcterms:W3CDTF">2018-02-20T10:29:45Z</dcterms:modified>
</cp:coreProperties>
</file>