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171400"/>
            <a:ext cx="8305800" cy="1981200"/>
          </a:xfrm>
        </p:spPr>
        <p:txBody>
          <a:bodyPr/>
          <a:lstStyle/>
          <a:p>
            <a:r>
              <a:rPr lang="ru-RU" dirty="0" smtClean="0"/>
              <a:t>Василий Иванович Чуйков</a:t>
            </a:r>
            <a:endParaRPr lang="ru-RU" dirty="0"/>
          </a:p>
        </p:txBody>
      </p:sp>
      <p:pic>
        <p:nvPicPr>
          <p:cNvPr id="1026" name="Picture 2" descr="D:\Chui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0807"/>
            <a:ext cx="3456384" cy="487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7102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Василий Иванович Чуйков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Василий Иванович Чуйков</dc:title>
  <dc:creator>Scool</dc:creator>
  <cp:lastModifiedBy>Scool</cp:lastModifiedBy>
  <cp:revision>1</cp:revision>
  <dcterms:created xsi:type="dcterms:W3CDTF">2020-02-27T07:07:32Z</dcterms:created>
  <dcterms:modified xsi:type="dcterms:W3CDTF">2020-02-27T07:10:06Z</dcterms:modified>
</cp:coreProperties>
</file>