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6" r:id="rId3"/>
    <p:sldId id="257" r:id="rId4"/>
    <p:sldId id="260" r:id="rId5"/>
    <p:sldId id="258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85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1E063-AEEF-450F-8EE5-0158851225F3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57BD4A-9D65-4323-8C96-8CDDF25715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1E063-AEEF-450F-8EE5-0158851225F3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BD4A-9D65-4323-8C96-8CDDF25715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1E063-AEEF-450F-8EE5-0158851225F3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BD4A-9D65-4323-8C96-8CDDF25715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C41E063-AEEF-450F-8EE5-0158851225F3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4C57BD4A-9D65-4323-8C96-8CDDF25715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1E063-AEEF-450F-8EE5-0158851225F3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BD4A-9D65-4323-8C96-8CDDF25715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1E063-AEEF-450F-8EE5-0158851225F3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BD4A-9D65-4323-8C96-8CDDF25715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BD4A-9D65-4323-8C96-8CDDF25715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1E063-AEEF-450F-8EE5-0158851225F3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1E063-AEEF-450F-8EE5-0158851225F3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BD4A-9D65-4323-8C96-8CDDF25715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1E063-AEEF-450F-8EE5-0158851225F3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7BD4A-9D65-4323-8C96-8CDDF25715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C41E063-AEEF-450F-8EE5-0158851225F3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C57BD4A-9D65-4323-8C96-8CDDF25715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1E063-AEEF-450F-8EE5-0158851225F3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57BD4A-9D65-4323-8C96-8CDDF25715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C41E063-AEEF-450F-8EE5-0158851225F3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4C57BD4A-9D65-4323-8C96-8CDDF25715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d"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332656"/>
            <a:ext cx="67083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Do you know Russia?</a:t>
            </a:r>
            <a:endParaRPr lang="ru-RU" sz="4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3" name="Picture 13" descr="russia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827584" y="1006842"/>
            <a:ext cx="7272808" cy="2963766"/>
          </a:xfrm>
          <a:prstGeom prst="flowChartAlternateProcess">
            <a:avLst/>
          </a:prstGeom>
          <a:noFill/>
          <a:ln/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5137160"/>
              </p:ext>
            </p:extLst>
          </p:nvPr>
        </p:nvGraphicFramePr>
        <p:xfrm>
          <a:off x="899591" y="4149080"/>
          <a:ext cx="7848871" cy="2450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965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5092">
                <a:tc>
                  <a:txBody>
                    <a:bodyPr/>
                    <a:lstStyle/>
                    <a:p>
                      <a:r>
                        <a:rPr lang="en-US" dirty="0" smtClean="0"/>
                        <a:t>Let’s make the sentences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1411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Russia is a very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5092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Russia lies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5092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Russia is rich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5092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It stretches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5092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It has deposits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613787" y="5084603"/>
            <a:ext cx="1765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large country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79912" y="5860627"/>
            <a:ext cx="51125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of coal, oil, natural gas, iron, gold, nickel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63988" y="5497489"/>
            <a:ext cx="38918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in Europe and Asia.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45566" y="4628937"/>
            <a:ext cx="2961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across eleven time zones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63988" y="6263949"/>
            <a:ext cx="24288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in mineral resources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38" descr="russia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23528" y="1196752"/>
            <a:ext cx="8532440" cy="3743140"/>
          </a:xfrm>
          <a:prstGeom prst="flowChartAlternateProcess">
            <a:avLst/>
          </a:prstGeom>
          <a:noFill/>
          <a:ln/>
        </p:spPr>
      </p:pic>
      <p:sp>
        <p:nvSpPr>
          <p:cNvPr id="5" name="TextBox 4"/>
          <p:cNvSpPr txBox="1"/>
          <p:nvPr/>
        </p:nvSpPr>
        <p:spPr>
          <a:xfrm>
            <a:off x="683568" y="5445224"/>
            <a:ext cx="79208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There are various types of climate on the territory of Russia. Russia is one of the world’s coldest and most northern countries. </a:t>
            </a:r>
          </a:p>
        </p:txBody>
      </p:sp>
      <p:sp>
        <p:nvSpPr>
          <p:cNvPr id="7" name="5-конечная звезда 6"/>
          <p:cNvSpPr/>
          <p:nvPr/>
        </p:nvSpPr>
        <p:spPr>
          <a:xfrm rot="20556006">
            <a:off x="2286000" y="642938"/>
            <a:ext cx="4214813" cy="4357687"/>
          </a:xfrm>
          <a:prstGeom prst="star5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 rot="19581095">
            <a:off x="2246806" y="791143"/>
            <a:ext cx="4214813" cy="4357687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 rot="18260610">
            <a:off x="2399206" y="943543"/>
            <a:ext cx="4214813" cy="4357687"/>
          </a:xfrm>
          <a:prstGeom prst="star5">
            <a:avLst/>
          </a:prstGeom>
          <a:solidFill>
            <a:srgbClr val="0070C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907704" y="2636912"/>
            <a:ext cx="56211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Climate of </a:t>
            </a:r>
            <a:r>
              <a:rPr lang="en-US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R</a:t>
            </a:r>
            <a:r>
              <a:rPr lang="en-US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ussia</a:t>
            </a:r>
            <a:endParaRPr lang="ru-RU" sz="4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47664" y="1268760"/>
            <a:ext cx="37561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undra climate in the north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116936" y="2060848"/>
            <a:ext cx="44422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</a:t>
            </a:r>
            <a:r>
              <a:rPr lang="en-U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onsoon climate with lots of rain</a:t>
            </a:r>
          </a:p>
          <a:p>
            <a:pPr algn="ctr"/>
            <a:r>
              <a:rPr lang="en-U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in the Far East</a:t>
            </a:r>
            <a:endParaRPr lang="ru-RU" sz="20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95536" y="3933056"/>
            <a:ext cx="26805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Subtropical climate </a:t>
            </a:r>
          </a:p>
          <a:p>
            <a:r>
              <a:rPr lang="en-U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on the Black sea</a:t>
            </a:r>
            <a:endParaRPr lang="ru-RU" sz="20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4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3688" y="332656"/>
            <a:ext cx="53356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People of </a:t>
            </a:r>
            <a:r>
              <a:rPr lang="en-US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R</a:t>
            </a:r>
            <a:r>
              <a:rPr lang="en-US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ussia</a:t>
            </a:r>
            <a:endParaRPr lang="ru-RU" sz="4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Рисунок 3" descr="untitl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052736"/>
            <a:ext cx="7056784" cy="252028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7544" y="3829055"/>
          <a:ext cx="8208912" cy="2783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562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526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1125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Let’s make the sentences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875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The population of Russia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live in the cities</a:t>
                      </a: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1125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Over  80 per cent of them are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Russian</a:t>
                      </a: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3367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70 per cent of the population live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about 150 million people</a:t>
                      </a: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467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There are also about 5.5 million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ethnic Russians</a:t>
                      </a: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1125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They all speak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about 150 million people</a:t>
                      </a: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Волна 14"/>
          <p:cNvSpPr/>
          <p:nvPr/>
        </p:nvSpPr>
        <p:spPr>
          <a:xfrm>
            <a:off x="611560" y="0"/>
            <a:ext cx="8064896" cy="234888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1052736"/>
            <a:ext cx="792088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Moscow, with the population of about 10 million people. </a:t>
            </a:r>
            <a:r>
              <a:rPr lang="en-US" sz="20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it is a political, industrial, transportation, and cultural centre. </a:t>
            </a:r>
            <a:endParaRPr lang="en-US" sz="2000" b="1" dirty="0" smtClean="0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91680" y="404664"/>
            <a:ext cx="54487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Capital of </a:t>
            </a:r>
            <a:r>
              <a:rPr lang="en-US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R</a:t>
            </a:r>
            <a:r>
              <a:rPr lang="en-US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ussia</a:t>
            </a:r>
            <a:endParaRPr lang="ru-RU" sz="4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Picture 4" descr="C:\Documents and Settings\Irina\My Documents\My Pictures\Города\wtrba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780928"/>
            <a:ext cx="1656184" cy="2186420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МОСКВА\bolshopern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276872"/>
            <a:ext cx="2267744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D:\МОСКВА\mg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4635134"/>
            <a:ext cx="2232248" cy="167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D:\МОСКВА\300px-The_State_Tretyakov_Galler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2420888"/>
            <a:ext cx="2241688" cy="15019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Picture 2" descr="D:\МОСКВА\159-1-f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624" y="4653136"/>
            <a:ext cx="2160240" cy="1637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755576" y="4149080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The </a:t>
            </a:r>
            <a:r>
              <a:rPr lang="en-US" b="1" dirty="0" err="1" smtClean="0">
                <a:solidFill>
                  <a:srgbClr val="002060"/>
                </a:solidFill>
                <a:latin typeface="Comic Sans MS" pitchFamily="66" charset="0"/>
              </a:rPr>
              <a:t>Tretyakov</a:t>
            </a:r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 Gallery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40152" y="4149080"/>
            <a:ext cx="2481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The </a:t>
            </a:r>
            <a:r>
              <a:rPr lang="en-US" b="1" dirty="0" err="1" smtClean="0">
                <a:solidFill>
                  <a:srgbClr val="002060"/>
                </a:solidFill>
                <a:latin typeface="Comic Sans MS" pitchFamily="66" charset="0"/>
              </a:rPr>
              <a:t>Bolshoy</a:t>
            </a:r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 theatre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79912" y="5157192"/>
            <a:ext cx="23086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The Kremlin</a:t>
            </a:r>
          </a:p>
          <a:p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St Paul’s cathedral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5576" y="6309320"/>
            <a:ext cx="2717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The Historical museum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68144" y="6309320"/>
            <a:ext cx="30941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The </a:t>
            </a:r>
            <a:r>
              <a:rPr lang="en-US" b="1" dirty="0" err="1" smtClean="0">
                <a:solidFill>
                  <a:srgbClr val="002060"/>
                </a:solidFill>
              </a:rPr>
              <a:t>Lomonosov</a:t>
            </a:r>
            <a:r>
              <a:rPr lang="en-US" b="1" dirty="0" smtClean="0">
                <a:solidFill>
                  <a:srgbClr val="002060"/>
                </a:solidFill>
              </a:rPr>
              <a:t> University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835696" y="1844824"/>
            <a:ext cx="52900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sz="3200" b="1" dirty="0" smtClean="0">
                <a:solidFill>
                  <a:srgbClr val="CC0000"/>
                </a:solidFill>
                <a:latin typeface="Arial Black" pitchFamily="34" charset="0"/>
                <a:cs typeface="Times New Roman" pitchFamily="18" charset="0"/>
              </a:rPr>
              <a:t>The places of interest</a:t>
            </a:r>
            <a:endParaRPr lang="ru-RU" sz="3200" b="1" dirty="0" smtClean="0">
              <a:solidFill>
                <a:srgbClr val="CC0000"/>
              </a:solidFill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  <p:bldP spid="11" grpId="0"/>
      <p:bldP spid="12" grpId="0"/>
      <p:bldP spid="13" grpId="0"/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:\МОСКВА\0_65179_50b8df93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3212976"/>
            <a:ext cx="2016224" cy="15121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683568" y="1988840"/>
            <a:ext cx="820891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Where does Russia lie? 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How many time zones does it stretch across?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What recourses is rich in?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What type of climate does it have?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How many Russians live here?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What places of interest in Moscow do you know?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endParaRPr lang="en-US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Волна 3"/>
          <p:cNvSpPr/>
          <p:nvPr/>
        </p:nvSpPr>
        <p:spPr>
          <a:xfrm>
            <a:off x="611560" y="332656"/>
            <a:ext cx="7920880" cy="1872208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Do you know Russia?</a:t>
            </a:r>
            <a:endParaRPr lang="ru-RU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Mountain">
      <a:dk1>
        <a:srgbClr val="000000"/>
      </a:dk1>
      <a:lt1>
        <a:srgbClr val="FFFFFF"/>
      </a:lt1>
      <a:dk2>
        <a:srgbClr val="0536B3"/>
      </a:dk2>
      <a:lt2>
        <a:srgbClr val="7CB7F8"/>
      </a:lt2>
      <a:accent1>
        <a:srgbClr val="3F9EE4"/>
      </a:accent1>
      <a:accent2>
        <a:srgbClr val="77B559"/>
      </a:accent2>
      <a:accent3>
        <a:srgbClr val="E4A81B"/>
      </a:accent3>
      <a:accent4>
        <a:srgbClr val="108BB4"/>
      </a:accent4>
      <a:accent5>
        <a:srgbClr val="DA7328"/>
      </a:accent5>
      <a:accent6>
        <a:srgbClr val="AE589F"/>
      </a:accent6>
      <a:hlink>
        <a:srgbClr val="460245"/>
      </a:hlink>
      <a:folHlink>
        <a:srgbClr val="AC17D6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210</TotalTime>
  <Words>248</Words>
  <Application>Microsoft Office PowerPoint</Application>
  <PresentationFormat>Экран (4:3)</PresentationFormat>
  <Paragraphs>49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 Black</vt:lpstr>
      <vt:lpstr>Comic Sans MS</vt:lpstr>
      <vt:lpstr>Constantia</vt:lpstr>
      <vt:lpstr>Times New Roman</vt:lpstr>
      <vt:lpstr>Wingdings 2</vt:lpstr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samsung</dc:creator>
  <cp:lastModifiedBy>irina_postyka@mail.ru</cp:lastModifiedBy>
  <cp:revision>22</cp:revision>
  <dcterms:created xsi:type="dcterms:W3CDTF">2014-03-08T13:33:10Z</dcterms:created>
  <dcterms:modified xsi:type="dcterms:W3CDTF">2021-02-12T14:28:22Z</dcterms:modified>
</cp:coreProperties>
</file>