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985" autoAdjust="0"/>
    <p:restoredTop sz="94660"/>
  </p:normalViewPr>
  <p:slideViewPr>
    <p:cSldViewPr snapToGrid="0">
      <p:cViewPr>
        <p:scale>
          <a:sx n="80" d="100"/>
          <a:sy n="80" d="100"/>
        </p:scale>
        <p:origin x="-252" y="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151E1-D000-47AB-89E8-435BB7DBA58A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91059-B6BE-43D8-92B6-CD887D9DF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272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151E1-D000-47AB-89E8-435BB7DBA58A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91059-B6BE-43D8-92B6-CD887D9DF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272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151E1-D000-47AB-89E8-435BB7DBA58A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91059-B6BE-43D8-92B6-CD887D9DF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205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151E1-D000-47AB-89E8-435BB7DBA58A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91059-B6BE-43D8-92B6-CD887D9DF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353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151E1-D000-47AB-89E8-435BB7DBA58A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91059-B6BE-43D8-92B6-CD887D9DF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213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151E1-D000-47AB-89E8-435BB7DBA58A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91059-B6BE-43D8-92B6-CD887D9DF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125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151E1-D000-47AB-89E8-435BB7DBA58A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91059-B6BE-43D8-92B6-CD887D9DF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031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151E1-D000-47AB-89E8-435BB7DBA58A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91059-B6BE-43D8-92B6-CD887D9DF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974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151E1-D000-47AB-89E8-435BB7DBA58A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91059-B6BE-43D8-92B6-CD887D9DF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45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151E1-D000-47AB-89E8-435BB7DBA58A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91059-B6BE-43D8-92B6-CD887D9DF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416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151E1-D000-47AB-89E8-435BB7DBA58A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91059-B6BE-43D8-92B6-CD887D9DF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049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151E1-D000-47AB-89E8-435BB7DBA58A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91059-B6BE-43D8-92B6-CD887D9DF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918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2000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80290" y="797341"/>
            <a:ext cx="984102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Игровое пособие</a:t>
            </a:r>
          </a:p>
          <a:p>
            <a:pPr algn="ctr"/>
            <a:r>
              <a:rPr lang="ru-RU" sz="8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«Дикие животные»</a:t>
            </a:r>
            <a:endParaRPr lang="ru-RU" sz="8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444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01"/>
    </mc:Choice>
    <mc:Fallback>
      <p:transition spd="slow" advTm="61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083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57" y="2500988"/>
            <a:ext cx="2832501" cy="39280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216" y="3340902"/>
            <a:ext cx="4397446" cy="351709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440" y="4763069"/>
            <a:ext cx="2692763" cy="20949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31545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68"/>
    </mc:Choice>
    <mc:Fallback>
      <p:transition spd="slow" advTm="68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083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43" y="2836136"/>
            <a:ext cx="4720497" cy="40218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0329" y="3417977"/>
            <a:ext cx="4397446" cy="35170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888" y="4226914"/>
            <a:ext cx="3901448" cy="29352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2201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720"/>
    </mc:Choice>
    <mc:Fallback>
      <p:transition spd="slow" advTm="77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083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861" y="4427228"/>
            <a:ext cx="2669615" cy="21419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63746"/>
            <a:ext cx="4397446" cy="351709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60"/>
          <a:stretch/>
        </p:blipFill>
        <p:spPr>
          <a:xfrm>
            <a:off x="4397446" y="5029252"/>
            <a:ext cx="4192674" cy="19791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1158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903"/>
    </mc:Choice>
    <mc:Fallback>
      <p:transition spd="slow" advTm="89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25 C 0 -0.181 0.069 -0.25 0.125 -0.25 L 0.25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0839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09" y="2301039"/>
            <a:ext cx="2400687" cy="24063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216" y="3340902"/>
            <a:ext cx="4397446" cy="35170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61" y="4789025"/>
            <a:ext cx="2015530" cy="22193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44767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261"/>
    </mc:Choice>
    <mc:Fallback>
      <p:transition spd="slow" advTm="82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25 C 0 -0.181 0.069 -0.25 0.125 -0.25 L 0.25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083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994" y="3504197"/>
            <a:ext cx="3329910" cy="28344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178" y="3162868"/>
            <a:ext cx="4397446" cy="35170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39236" y="4701924"/>
            <a:ext cx="2538483" cy="25384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49724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44"/>
    </mc:Choice>
    <mc:Fallback>
      <p:transition spd="slow" advTm="66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083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558" y="4735504"/>
            <a:ext cx="3420493" cy="21224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617" y="3340902"/>
            <a:ext cx="4397446" cy="35170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451" y="5302297"/>
            <a:ext cx="1446663" cy="15557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9779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382"/>
    </mc:Choice>
    <mc:Fallback>
      <p:transition spd="slow" advTm="73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2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3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3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2.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6</Words>
  <Application>Microsoft Office PowerPoint</Application>
  <PresentationFormat>Произвольный</PresentationFormat>
  <Paragraphs>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user</cp:lastModifiedBy>
  <cp:revision>8</cp:revision>
  <dcterms:created xsi:type="dcterms:W3CDTF">2021-01-26T06:42:25Z</dcterms:created>
  <dcterms:modified xsi:type="dcterms:W3CDTF">2021-01-26T11:45:03Z</dcterms:modified>
</cp:coreProperties>
</file>