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/>
              <a:t/>
            </a:r>
            <a:br>
              <a:rPr lang="ru-RU" sz="2200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Задание 1.</a:t>
            </a:r>
            <a:br>
              <a:rPr lang="ru-RU" dirty="0"/>
            </a:br>
            <a:r>
              <a:rPr lang="ru-RU" sz="2700" dirty="0"/>
              <a:t>Перед тобой портрет и икона замечательного русского флотоводца, адмирала Федора Федоровича Ушакова.</a:t>
            </a:r>
            <a:br>
              <a:rPr lang="ru-RU" sz="27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3366" y="1844824"/>
            <a:ext cx="7038975" cy="431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870824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u="sng" dirty="0" smtClean="0">
                <a:solidFill>
                  <a:srgbClr val="FF0000"/>
                </a:solidFill>
              </a:rPr>
              <a:t>Ответы на вопросы</a:t>
            </a:r>
            <a:endParaRPr lang="ru-RU" u="sng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Изображен один и тот же человек, адмирал Федор Федорович Ушаков</a:t>
            </a:r>
            <a:endParaRPr lang="ru-RU" sz="36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dirty="0" smtClean="0"/>
              <a:t>Отличаются тем, что первая картина, портрет Ф. Ф. Ушакова</a:t>
            </a:r>
            <a:r>
              <a:rPr lang="ru-RU" sz="3600" smtClean="0"/>
              <a:t>, </a:t>
            </a:r>
            <a:r>
              <a:rPr lang="ru-RU" sz="3600" smtClean="0"/>
              <a:t>второе </a:t>
            </a:r>
            <a:r>
              <a:rPr lang="ru-RU" sz="3600" dirty="0" smtClean="0"/>
              <a:t>изображение –написанная икона Ф. Ф. Ушакова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428758636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</Words>
  <Application>Microsoft Office PowerPoint</Application>
  <PresentationFormat>Экран (4:3)</PresentationFormat>
  <Paragraphs>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   Задание 1. Перед тобой портрет и икона замечательного русского флотоводца, адмирала Федора Федоровича Ушакова.  </vt:lpstr>
      <vt:lpstr>Ответы на вопросы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Задание 1. Перед тобой портрет и икона замечательного русского флотоводца, адмирала Федора Федоровича Ушакова.  </dc:title>
  <dc:creator>Наталья</dc:creator>
  <cp:lastModifiedBy>Галина</cp:lastModifiedBy>
  <cp:revision>2</cp:revision>
  <dcterms:created xsi:type="dcterms:W3CDTF">2021-05-23T15:46:38Z</dcterms:created>
  <dcterms:modified xsi:type="dcterms:W3CDTF">2021-05-24T06:37:39Z</dcterms:modified>
</cp:coreProperties>
</file>