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0CA-ED4E-4EA0-9AA1-FE59B175BB46}" type="datetimeFigureOut">
              <a:rPr lang="ru-RU" smtClean="0"/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83BB-E650-44FA-A2DF-49A052F78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518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0CA-ED4E-4EA0-9AA1-FE59B175BB46}" type="datetimeFigureOut">
              <a:rPr lang="ru-RU" smtClean="0"/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83BB-E650-44FA-A2DF-49A052F78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37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0CA-ED4E-4EA0-9AA1-FE59B175BB46}" type="datetimeFigureOut">
              <a:rPr lang="ru-RU" smtClean="0"/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83BB-E650-44FA-A2DF-49A052F78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859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0CA-ED4E-4EA0-9AA1-FE59B175BB46}" type="datetimeFigureOut">
              <a:rPr lang="ru-RU" smtClean="0"/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83BB-E650-44FA-A2DF-49A052F78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266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0CA-ED4E-4EA0-9AA1-FE59B175BB46}" type="datetimeFigureOut">
              <a:rPr lang="ru-RU" smtClean="0"/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83BB-E650-44FA-A2DF-49A052F78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903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0CA-ED4E-4EA0-9AA1-FE59B175BB46}" type="datetimeFigureOut">
              <a:rPr lang="ru-RU" smtClean="0"/>
              <a:t>22.06.2019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83BB-E650-44FA-A2DF-49A052F78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17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0CA-ED4E-4EA0-9AA1-FE59B175BB46}" type="datetimeFigureOut">
              <a:rPr lang="ru-RU" smtClean="0"/>
              <a:t>22.06.2019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83BB-E650-44FA-A2DF-49A052F78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641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0CA-ED4E-4EA0-9AA1-FE59B175BB46}" type="datetimeFigureOut">
              <a:rPr lang="ru-RU" smtClean="0"/>
              <a:t>22.06.2019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83BB-E650-44FA-A2DF-49A052F78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53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0CA-ED4E-4EA0-9AA1-FE59B175BB46}" type="datetimeFigureOut">
              <a:rPr lang="ru-RU" smtClean="0"/>
              <a:t>22.06.2019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83BB-E650-44FA-A2DF-49A052F78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683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0CA-ED4E-4EA0-9AA1-FE59B175BB46}" type="datetimeFigureOut">
              <a:rPr lang="ru-RU" smtClean="0"/>
              <a:t>22.06.2019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83BB-E650-44FA-A2DF-49A052F78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107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0CA-ED4E-4EA0-9AA1-FE59B175BB46}" type="datetimeFigureOut">
              <a:rPr lang="ru-RU" smtClean="0"/>
              <a:t>22.06.2019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83BB-E650-44FA-A2DF-49A052F78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121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370CA-ED4E-4EA0-9AA1-FE59B175BB46}" type="datetimeFigureOut">
              <a:rPr lang="ru-RU" smtClean="0"/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A83BB-E650-44FA-A2DF-49A052F78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078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oryadkina\Desktop\notebook_b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59832" y="1988840"/>
            <a:ext cx="38023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Родительское собрание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«Патриотизм и дети</a:t>
            </a:r>
            <a:r>
              <a:rPr lang="en-US" sz="4000" b="1" dirty="0" smtClean="0">
                <a:solidFill>
                  <a:srgbClr val="FF0000"/>
                </a:solidFill>
              </a:rPr>
              <a:t> XXI </a:t>
            </a:r>
            <a:r>
              <a:rPr lang="ru-RU" sz="4000" b="1" dirty="0" smtClean="0">
                <a:solidFill>
                  <a:srgbClr val="FF0000"/>
                </a:solidFill>
              </a:rPr>
              <a:t>века».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09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2060848"/>
            <a:ext cx="50524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/>
              <a:t>Ситуация 1. </a:t>
            </a:r>
            <a:endParaRPr lang="ru-RU" sz="2000" b="1" dirty="0" smtClean="0"/>
          </a:p>
          <a:p>
            <a:pPr algn="just"/>
            <a:r>
              <a:rPr lang="ru-RU" sz="2000" dirty="0" smtClean="0"/>
              <a:t>Классный </a:t>
            </a:r>
            <a:r>
              <a:rPr lang="ru-RU" sz="2000" dirty="0"/>
              <a:t>руководитель </a:t>
            </a:r>
            <a:r>
              <a:rPr lang="ru-RU" sz="2000" dirty="0" smtClean="0"/>
              <a:t>предлагает </a:t>
            </a:r>
            <a:r>
              <a:rPr lang="ru-RU" sz="2000" dirty="0"/>
              <a:t>детям сходить в школьный музей</a:t>
            </a:r>
            <a:r>
              <a:rPr lang="ru-RU" sz="2000" dirty="0" smtClean="0"/>
              <a:t>,</a:t>
            </a:r>
          </a:p>
          <a:p>
            <a:pPr algn="just"/>
            <a:r>
              <a:rPr lang="ru-RU" sz="2000" dirty="0" smtClean="0"/>
              <a:t> </a:t>
            </a:r>
            <a:r>
              <a:rPr lang="ru-RU" sz="2000" dirty="0"/>
              <a:t>где расположена выставка экспонатов ВОВ, </a:t>
            </a:r>
            <a:endParaRPr lang="ru-RU" sz="2000" dirty="0" smtClean="0"/>
          </a:p>
          <a:p>
            <a:pPr algn="just"/>
            <a:r>
              <a:rPr lang="ru-RU" sz="2000" dirty="0" smtClean="0"/>
              <a:t>привезенных  </a:t>
            </a:r>
            <a:r>
              <a:rPr lang="ru-RU" sz="2000" dirty="0"/>
              <a:t>с поисковых работ  в </a:t>
            </a:r>
            <a:r>
              <a:rPr lang="ru-RU" sz="2000" dirty="0" smtClean="0"/>
              <a:t>рамках</a:t>
            </a:r>
          </a:p>
          <a:p>
            <a:pPr algn="just"/>
            <a:r>
              <a:rPr lang="ru-RU" sz="2000" dirty="0" smtClean="0"/>
              <a:t> </a:t>
            </a:r>
            <a:r>
              <a:rPr lang="ru-RU" sz="2000" dirty="0"/>
              <a:t>«Вахты Памяти – 2015» в Тверской области</a:t>
            </a:r>
            <a:r>
              <a:rPr lang="ru-RU" sz="2000" dirty="0" smtClean="0"/>
              <a:t>,</a:t>
            </a:r>
          </a:p>
          <a:p>
            <a:pPr algn="just"/>
            <a:r>
              <a:rPr lang="ru-RU" sz="2000" dirty="0" smtClean="0"/>
              <a:t> </a:t>
            </a:r>
            <a:r>
              <a:rPr lang="ru-RU" sz="2000" dirty="0"/>
              <a:t>Бельского района. Некоторые заявили</a:t>
            </a:r>
            <a:r>
              <a:rPr lang="ru-RU" sz="2000" dirty="0" smtClean="0"/>
              <a:t>:</a:t>
            </a:r>
          </a:p>
          <a:p>
            <a:pPr algn="just"/>
            <a:r>
              <a:rPr lang="ru-RU" sz="2000" dirty="0" smtClean="0"/>
              <a:t> </a:t>
            </a:r>
            <a:r>
              <a:rPr lang="ru-RU" sz="2000" dirty="0"/>
              <a:t>« Лучше бы в кинотеатр сходили».</a:t>
            </a:r>
          </a:p>
        </p:txBody>
      </p:sp>
    </p:spTree>
    <p:extLst>
      <p:ext uri="{BB962C8B-B14F-4D97-AF65-F5344CB8AC3E}">
        <p14:creationId xmlns:p14="http://schemas.microsoft.com/office/powerpoint/2010/main" val="409877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oryadkina\Desktop\notebook_b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1916832"/>
            <a:ext cx="537743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Ситуация 2. </a:t>
            </a:r>
            <a:endParaRPr lang="ru-RU" sz="2000" b="1" dirty="0" smtClean="0"/>
          </a:p>
          <a:p>
            <a:r>
              <a:rPr lang="ru-RU" sz="2000" dirty="0" smtClean="0"/>
              <a:t>Учащимся </a:t>
            </a:r>
            <a:r>
              <a:rPr lang="ru-RU" sz="2000" dirty="0"/>
              <a:t>предлагается </a:t>
            </a:r>
            <a:endParaRPr lang="ru-RU" sz="2000" dirty="0" smtClean="0"/>
          </a:p>
          <a:p>
            <a:r>
              <a:rPr lang="ru-RU" sz="2000" dirty="0" smtClean="0"/>
              <a:t>принять </a:t>
            </a:r>
            <a:r>
              <a:rPr lang="ru-RU" sz="2000" dirty="0"/>
              <a:t>участие в проекте, </a:t>
            </a:r>
            <a:endParaRPr lang="ru-RU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котором необходимо рассказать о тех правах</a:t>
            </a:r>
            <a:r>
              <a:rPr lang="ru-RU" sz="2000" dirty="0" smtClean="0"/>
              <a:t>,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которые имеют дети в нашей стране. </a:t>
            </a:r>
            <a:endParaRPr lang="ru-RU" sz="2000" dirty="0" smtClean="0"/>
          </a:p>
          <a:p>
            <a:r>
              <a:rPr lang="ru-RU" sz="2000" dirty="0" smtClean="0"/>
              <a:t>Учащиеся</a:t>
            </a:r>
            <a:r>
              <a:rPr lang="ru-RU" sz="2000" dirty="0"/>
              <a:t>, которым это было поручено</a:t>
            </a:r>
            <a:r>
              <a:rPr lang="ru-RU" sz="2000" dirty="0" smtClean="0"/>
              <a:t>,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отвечают, что таких прав у них нет.</a:t>
            </a:r>
          </a:p>
        </p:txBody>
      </p:sp>
    </p:spTree>
    <p:extLst>
      <p:ext uri="{BB962C8B-B14F-4D97-AF65-F5344CB8AC3E}">
        <p14:creationId xmlns:p14="http://schemas.microsoft.com/office/powerpoint/2010/main" val="269067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oryadkina\Desktop\notebook_b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551837"/>
            <a:ext cx="4572000" cy="28315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Ситуация 3. </a:t>
            </a:r>
            <a:endParaRPr lang="ru-RU" b="1" dirty="0" smtClean="0"/>
          </a:p>
          <a:p>
            <a:r>
              <a:rPr lang="ru-RU" sz="2000" dirty="0" smtClean="0"/>
              <a:t>Учащимся </a:t>
            </a:r>
            <a:r>
              <a:rPr lang="ru-RU" sz="2000" dirty="0"/>
              <a:t>класса предлагается в выходной день принять участие в акциях «Бессмертный полк», «Солдатский платок». Несколько учащихся отказались участвовать, объясняя это тем, что родители им не разрешают в выходной день куда-то идти.</a:t>
            </a:r>
          </a:p>
        </p:txBody>
      </p:sp>
    </p:spTree>
    <p:extLst>
      <p:ext uri="{BB962C8B-B14F-4D97-AF65-F5344CB8AC3E}">
        <p14:creationId xmlns:p14="http://schemas.microsoft.com/office/powerpoint/2010/main" val="55968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oryadkina\Desktop\notebook_b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274838"/>
            <a:ext cx="4572000" cy="28315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Ситуация 4. </a:t>
            </a:r>
            <a:endParaRPr lang="ru-RU" b="1" dirty="0" smtClean="0"/>
          </a:p>
          <a:p>
            <a:r>
              <a:rPr lang="ru-RU" sz="2000" dirty="0" smtClean="0"/>
              <a:t>На </a:t>
            </a:r>
            <a:r>
              <a:rPr lang="ru-RU" sz="2000" dirty="0"/>
              <a:t>вопрос учимся о том, какой персонаж художественной литературы им больше всего нравится, дети отвечают: «Гарри Поттер». Когда учитель  просит  привести примеры отечественной, художественной литературы, учащиеся отвечают, что таких персонажей они не знают.</a:t>
            </a:r>
          </a:p>
        </p:txBody>
      </p:sp>
    </p:spTree>
    <p:extLst>
      <p:ext uri="{BB962C8B-B14F-4D97-AF65-F5344CB8AC3E}">
        <p14:creationId xmlns:p14="http://schemas.microsoft.com/office/powerpoint/2010/main" val="339478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oryadkina\Desktop\notebook_b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274838"/>
            <a:ext cx="4572000" cy="28315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Ситуация 5. </a:t>
            </a:r>
            <a:endParaRPr lang="ru-RU" b="1" dirty="0" smtClean="0"/>
          </a:p>
          <a:p>
            <a:r>
              <a:rPr lang="ru-RU" sz="2000" dirty="0" smtClean="0"/>
              <a:t>Учитель </a:t>
            </a:r>
            <a:r>
              <a:rPr lang="ru-RU" sz="2000" dirty="0"/>
              <a:t>делает замечания учащимся, которые во время исполнения гимна смеются, разговаривают. Учитель делает запись в дневник. Недовольные родители приходят выяснить ситуацию и возмущаются требованию учителя вести себя пристойно во время исполнения государственного гимна.</a:t>
            </a:r>
          </a:p>
        </p:txBody>
      </p:sp>
    </p:spTree>
    <p:extLst>
      <p:ext uri="{BB962C8B-B14F-4D97-AF65-F5344CB8AC3E}">
        <p14:creationId xmlns:p14="http://schemas.microsoft.com/office/powerpoint/2010/main" val="361234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oryadkina\Desktop\notebook_b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836712"/>
            <a:ext cx="5400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Памятка для родителей</a:t>
            </a:r>
            <a:endParaRPr lang="ru-RU" b="1" dirty="0"/>
          </a:p>
          <a:p>
            <a:pPr lvl="0"/>
            <a:r>
              <a:rPr lang="ru-RU" dirty="0" smtClean="0"/>
              <a:t>1.Если </a:t>
            </a:r>
            <a:r>
              <a:rPr lang="ru-RU" dirty="0"/>
              <a:t>Вы хотите вырастить ребенка достойным человеком и гражданином, не говорите плохо о стране, в которой живете.</a:t>
            </a:r>
          </a:p>
          <a:p>
            <a:pPr lvl="0"/>
            <a:r>
              <a:rPr lang="ru-RU" dirty="0" smtClean="0"/>
              <a:t>2. Рассказывайте </a:t>
            </a:r>
            <a:r>
              <a:rPr lang="ru-RU" dirty="0"/>
              <a:t>своему ребенку об испытаниях, выпавших на долю ваших предков, из которых они вышли с честью.</a:t>
            </a:r>
          </a:p>
          <a:p>
            <a:pPr lvl="0"/>
            <a:r>
              <a:rPr lang="ru-RU" dirty="0" smtClean="0"/>
              <a:t>3. Знакомьте </a:t>
            </a:r>
            <a:r>
              <a:rPr lang="ru-RU" dirty="0"/>
              <a:t>своего ребенка с памятными и историческими местами своей Родины.</a:t>
            </a:r>
          </a:p>
          <a:p>
            <a:pPr lvl="0"/>
            <a:r>
              <a:rPr lang="ru-RU" dirty="0" smtClean="0"/>
              <a:t>4. Даже </a:t>
            </a:r>
            <a:r>
              <a:rPr lang="ru-RU" dirty="0"/>
              <a:t>если Вам не хочется в выходной день отправляться с ребенком в музей или на выставку, помните, что чем раньше и регулярней Вы будете это делать, тем больше вероятность того, что он будет посещать культурные заведения в будущем.</a:t>
            </a:r>
          </a:p>
          <a:p>
            <a:pPr lvl="0"/>
            <a:r>
              <a:rPr lang="ru-RU" dirty="0" smtClean="0"/>
              <a:t>5. Смотрите </a:t>
            </a:r>
            <a:r>
              <a:rPr lang="ru-RU" dirty="0"/>
              <a:t>с ребенком передачи, кинофильмы, рассказывающие о людях, прославивших страну, в которой Вы живете, позитивно оценивайте их вклад в жизнь общества.</a:t>
            </a:r>
          </a:p>
          <a:p>
            <a:pPr lvl="0"/>
            <a:r>
              <a:rPr lang="ru-RU" dirty="0" smtClean="0"/>
              <a:t>6. Не </a:t>
            </a:r>
            <a:r>
              <a:rPr lang="ru-RU" dirty="0"/>
              <a:t>взращивайте в своем ребенке равнодушие, оно обернется против Вас самих.</a:t>
            </a:r>
          </a:p>
        </p:txBody>
      </p:sp>
    </p:spTree>
    <p:extLst>
      <p:ext uri="{BB962C8B-B14F-4D97-AF65-F5344CB8AC3E}">
        <p14:creationId xmlns:p14="http://schemas.microsoft.com/office/powerpoint/2010/main" val="329849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376</Words>
  <Application>Microsoft Office PowerPoint</Application>
  <PresentationFormat>Экран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Порядкина Наталья Николаевна</dc:creator>
  <cp:lastModifiedBy>Порядкина Наталья Николаевна</cp:lastModifiedBy>
  <cp:revision>3</cp:revision>
  <dcterms:created xsi:type="dcterms:W3CDTF">2019-06-22T07:17:09Z</dcterms:created>
  <dcterms:modified xsi:type="dcterms:W3CDTF">2019-06-22T11:43:11Z</dcterms:modified>
</cp:coreProperties>
</file>