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6E9F432-69A6-4280-8F34-C7CF52FF62AF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76897A-172D-4BE1-BF5D-F5A7E7CA900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73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F432-69A6-4280-8F34-C7CF52FF62AF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897A-172D-4BE1-BF5D-F5A7E7CA9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839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F432-69A6-4280-8F34-C7CF52FF62AF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897A-172D-4BE1-BF5D-F5A7E7CA9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780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F432-69A6-4280-8F34-C7CF52FF62AF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897A-172D-4BE1-BF5D-F5A7E7CA9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986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F432-69A6-4280-8F34-C7CF52FF62AF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897A-172D-4BE1-BF5D-F5A7E7CA900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739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F432-69A6-4280-8F34-C7CF52FF62AF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897A-172D-4BE1-BF5D-F5A7E7CA9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50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F432-69A6-4280-8F34-C7CF52FF62AF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897A-172D-4BE1-BF5D-F5A7E7CA9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666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F432-69A6-4280-8F34-C7CF52FF62AF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897A-172D-4BE1-BF5D-F5A7E7CA9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395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F432-69A6-4280-8F34-C7CF52FF62AF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897A-172D-4BE1-BF5D-F5A7E7CA9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09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F432-69A6-4280-8F34-C7CF52FF62AF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897A-172D-4BE1-BF5D-F5A7E7CA9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950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F432-69A6-4280-8F34-C7CF52FF62AF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6897A-172D-4BE1-BF5D-F5A7E7CA9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2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6E9F432-69A6-4280-8F34-C7CF52FF62AF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976897A-172D-4BE1-BF5D-F5A7E7CA9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163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5433" y="1159099"/>
            <a:ext cx="9966960" cy="114622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Интерактивная игра «четвёртый лишний» для детей старшего возраста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9530" y="3869635"/>
            <a:ext cx="8767860" cy="84403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</a:t>
            </a:r>
            <a:r>
              <a:rPr lang="ru-RU" dirty="0"/>
              <a:t>р</a:t>
            </a:r>
            <a:r>
              <a:rPr lang="ru-RU" dirty="0" smtClean="0"/>
              <a:t>азвитие </a:t>
            </a:r>
            <a:r>
              <a:rPr lang="ru-RU" dirty="0"/>
              <a:t>умений классифицировать предметы по существенным признакам, закрепление слов-обобщений.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73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4406" y="4018208"/>
            <a:ext cx="3155324" cy="18589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5441" y="1120463"/>
            <a:ext cx="2627956" cy="19731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7351" y="807421"/>
            <a:ext cx="2700762" cy="22861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6653" y="3590934"/>
            <a:ext cx="3349172" cy="238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83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7042" y="4411847"/>
            <a:ext cx="2993395" cy="17436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9676" y="1501127"/>
            <a:ext cx="2408129" cy="17436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6203" y="1388340"/>
            <a:ext cx="2908044" cy="19691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4671" y="4326495"/>
            <a:ext cx="2450804" cy="182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82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660" y="4030950"/>
            <a:ext cx="2249619" cy="21703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3976" y="1060597"/>
            <a:ext cx="2121592" cy="21154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9143" y="1392687"/>
            <a:ext cx="2743438" cy="17801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4873" y="4030950"/>
            <a:ext cx="2639797" cy="178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347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6016" y="4423108"/>
            <a:ext cx="2456901" cy="16216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2277" y="1534430"/>
            <a:ext cx="2450804" cy="20118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6016" y="1668553"/>
            <a:ext cx="2475191" cy="18777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5264" y="4022719"/>
            <a:ext cx="2877561" cy="187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00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8481" y="4236861"/>
            <a:ext cx="2505673" cy="17070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1189" y="4236861"/>
            <a:ext cx="2450804" cy="18289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1928" y="1453442"/>
            <a:ext cx="2517866" cy="15363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2306" y="1501738"/>
            <a:ext cx="2688569" cy="153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25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304" y="1944710"/>
            <a:ext cx="2279561" cy="179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6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230</TotalTime>
  <Words>23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Corbel</vt:lpstr>
      <vt:lpstr>Базис</vt:lpstr>
      <vt:lpstr>Интерактивная игра «четвёртый лишний» для детей старшего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«четвёртый лишний» для детей старшего возраста</dc:title>
  <dc:creator>Рустам</dc:creator>
  <cp:lastModifiedBy>Рустам</cp:lastModifiedBy>
  <cp:revision>8</cp:revision>
  <dcterms:created xsi:type="dcterms:W3CDTF">2019-01-07T20:41:02Z</dcterms:created>
  <dcterms:modified xsi:type="dcterms:W3CDTF">2019-01-08T09:54:32Z</dcterms:modified>
</cp:coreProperties>
</file>