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7" d="100"/>
          <a:sy n="47" d="100"/>
        </p:scale>
        <p:origin x="8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E299E-BE88-4BA7-AA57-EF2FD2520D8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5F649-F6AA-47EF-9DB8-2F658B474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49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20B5-BC7B-42D4-ABE7-61059E7F944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79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A20B5-BC7B-42D4-ABE7-61059E7F944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0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FirstSeptember\FirstSeptember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459" y="3929067"/>
            <a:ext cx="7620053" cy="11430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960" y="5643578"/>
            <a:ext cx="6191293" cy="78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166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4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63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8802"/>
            <a:ext cx="53848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8802"/>
            <a:ext cx="53848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539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62" y="1785926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500306"/>
            <a:ext cx="5386917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1252" y="1785926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00306"/>
            <a:ext cx="5389033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13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6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33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859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1322023E-60C1-4241-BAA6-5E18C00F9AA3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CA120449-E1BD-4E19-8B9E-BCD4A3BD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3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FirstSeptember\FirstSeptemberSlai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3524251" y="357188"/>
            <a:ext cx="8058149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785938"/>
            <a:ext cx="109728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5382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666875" y="3929063"/>
            <a:ext cx="57150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Первый раз в 5-й класс</a:t>
            </a:r>
            <a:endParaRPr lang="ru-RU" dirty="0" smtClean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3914" y="5512945"/>
            <a:ext cx="6221186" cy="1149112"/>
          </a:xfrm>
        </p:spPr>
        <p:txBody>
          <a:bodyPr rtlCol="0">
            <a:noAutofit/>
          </a:bodyPr>
          <a:lstStyle/>
          <a:p>
            <a:pPr lvl="0">
              <a:defRPr/>
            </a:pPr>
            <a:r>
              <a:rPr lang="ru-RU" sz="2800" kern="0" dirty="0"/>
              <a:t>Средняя школа </a:t>
            </a:r>
            <a:r>
              <a:rPr lang="ru-RU" sz="2800" kern="0" dirty="0" smtClean="0"/>
              <a:t>г</a:t>
            </a:r>
            <a:r>
              <a:rPr lang="ru-RU" sz="2800" kern="0" dirty="0"/>
              <a:t>. </a:t>
            </a:r>
            <a:r>
              <a:rPr lang="ru-RU" sz="2800" kern="0" dirty="0" err="1"/>
              <a:t>Северо-Курильска</a:t>
            </a:r>
            <a:endParaRPr lang="en-US" sz="2800" kern="0" dirty="0"/>
          </a:p>
          <a:p>
            <a:pPr lvl="0">
              <a:defRPr/>
            </a:pPr>
            <a:r>
              <a:rPr lang="ru-RU" sz="2800" b="1" kern="0" dirty="0"/>
              <a:t>Час общения в 5 </a:t>
            </a:r>
            <a:r>
              <a:rPr lang="ru-RU" sz="2800" b="1" kern="0" dirty="0" smtClean="0"/>
              <a:t>классе</a:t>
            </a:r>
            <a:endParaRPr lang="ru-RU" sz="2800" b="1" kern="0" dirty="0"/>
          </a:p>
        </p:txBody>
      </p:sp>
    </p:spTree>
    <p:extLst>
      <p:ext uri="{BB962C8B-B14F-4D97-AF65-F5344CB8AC3E}">
        <p14:creationId xmlns:p14="http://schemas.microsoft.com/office/powerpoint/2010/main" val="25799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Классный руководитель учитель математики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23992" y="2636912"/>
            <a:ext cx="4430296" cy="193908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Ткаченко             Ольга Викторовна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2050" name="Picture 2" descr="D:\документы\фотографии\10б\getImage[6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1545" y="2276872"/>
            <a:ext cx="4448043" cy="3336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694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русского языка и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0" y="2780928"/>
            <a:ext cx="3900486" cy="2857520"/>
          </a:xfrm>
        </p:spPr>
        <p:txBody>
          <a:bodyPr/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К. Елена Васильевна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3074" name="Picture 2" descr="G:\P1060302.JPG"/>
          <p:cNvPicPr>
            <a:picLocks noChangeAspect="1" noChangeArrowheads="1"/>
          </p:cNvPicPr>
          <p:nvPr/>
        </p:nvPicPr>
        <p:blipFill>
          <a:blip r:embed="rId2" cstate="print"/>
          <a:srcRect l="18777" r="6115"/>
          <a:stretch>
            <a:fillRect/>
          </a:stretch>
        </p:blipFill>
        <p:spPr bwMode="auto">
          <a:xfrm>
            <a:off x="1934940" y="2348880"/>
            <a:ext cx="4464496" cy="39469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447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английского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23992" y="2564904"/>
            <a:ext cx="4400552" cy="13573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С.  Яна  Николаевна 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4098" name="Picture 2" descr="G:\P1060300.JPG"/>
          <p:cNvPicPr>
            <a:picLocks noChangeAspect="1" noChangeArrowheads="1"/>
          </p:cNvPicPr>
          <p:nvPr/>
        </p:nvPicPr>
        <p:blipFill>
          <a:blip r:embed="rId2" cstate="print"/>
          <a:srcRect l="6921" r="7260"/>
          <a:stretch>
            <a:fillRect/>
          </a:stretch>
        </p:blipFill>
        <p:spPr bwMode="auto">
          <a:xfrm>
            <a:off x="1847528" y="2204864"/>
            <a:ext cx="4464496" cy="345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1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биологии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81752" y="2643182"/>
            <a:ext cx="3786214" cy="150018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К.           Татьяна Ивановна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5122" name="Picture 2" descr="G:\P10603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3512" y="2420889"/>
            <a:ext cx="5130230" cy="3406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668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ИЗО и  технологии (девочки)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53124" y="2714620"/>
            <a:ext cx="4400552" cy="157162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Г. Алла   Алексеевна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6146" name="Picture 2" descr="G:\P1060305.JPG"/>
          <p:cNvPicPr>
            <a:picLocks noChangeAspect="1" noChangeArrowheads="1"/>
          </p:cNvPicPr>
          <p:nvPr/>
        </p:nvPicPr>
        <p:blipFill>
          <a:blip r:embed="rId2" cstate="print"/>
          <a:srcRect l="17292" r="14883"/>
          <a:stretch>
            <a:fillRect/>
          </a:stretch>
        </p:blipFill>
        <p:spPr bwMode="auto">
          <a:xfrm>
            <a:off x="2063552" y="1988840"/>
            <a:ext cx="4419258" cy="432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809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истории и технологии (мальчики)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38876" y="2643182"/>
            <a:ext cx="4143404" cy="17145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Т. </a:t>
            </a:r>
            <a:r>
              <a:rPr lang="ru-RU" sz="6000" dirty="0" smtClean="0">
                <a:latin typeface="Monotype Corsiva" pitchFamily="66" charset="0"/>
              </a:rPr>
              <a:t>Борис   </a:t>
            </a:r>
            <a:r>
              <a:rPr lang="ru-RU" sz="6000" dirty="0">
                <a:latin typeface="Monotype Corsiva" pitchFamily="66" charset="0"/>
              </a:rPr>
              <a:t>Григорьевич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7170" name="Picture 2" descr="G:\P1060299.JPG"/>
          <p:cNvPicPr>
            <a:picLocks noChangeAspect="1" noChangeArrowheads="1"/>
          </p:cNvPicPr>
          <p:nvPr/>
        </p:nvPicPr>
        <p:blipFill>
          <a:blip r:embed="rId3" cstate="print"/>
          <a:srcRect l="11516" r="7130"/>
          <a:stretch>
            <a:fillRect/>
          </a:stretch>
        </p:blipFill>
        <p:spPr bwMode="auto">
          <a:xfrm>
            <a:off x="1498746" y="2264296"/>
            <a:ext cx="4320480" cy="3526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97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физической культуры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79976" y="2714620"/>
            <a:ext cx="4502304" cy="1571624"/>
          </a:xfrm>
        </p:spPr>
        <p:txBody>
          <a:bodyPr/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Ш.                 Анатолий  Анатольевич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1026" name="Picture 2" descr="N:\DCIM\106_PANA\P1060331.JPG"/>
          <p:cNvPicPr>
            <a:picLocks noChangeAspect="1" noChangeArrowheads="1"/>
          </p:cNvPicPr>
          <p:nvPr/>
        </p:nvPicPr>
        <p:blipFill>
          <a:blip r:embed="rId2" cstate="print"/>
          <a:srcRect l="18756" r="20959"/>
          <a:stretch>
            <a:fillRect/>
          </a:stretch>
        </p:blipFill>
        <p:spPr bwMode="auto">
          <a:xfrm>
            <a:off x="2351584" y="2060848"/>
            <a:ext cx="3528392" cy="3886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08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Учитель музыки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79976" y="2714620"/>
            <a:ext cx="4502304" cy="1571624"/>
          </a:xfrm>
        </p:spPr>
        <p:txBody>
          <a:bodyPr/>
          <a:lstStyle/>
          <a:p>
            <a:pPr algn="ctr">
              <a:buNone/>
            </a:pPr>
            <a:r>
              <a:rPr lang="ru-RU" sz="6000" dirty="0">
                <a:latin typeface="Monotype Corsiva" pitchFamily="66" charset="0"/>
              </a:rPr>
              <a:t>Ж</a:t>
            </a:r>
            <a:r>
              <a:rPr lang="ru-RU" sz="6000" dirty="0">
                <a:latin typeface="Monotype Corsiva" pitchFamily="66" charset="0"/>
              </a:rPr>
              <a:t>. Лада Васильевна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8194" name="Picture 2" descr="G:\P1060301.JPG"/>
          <p:cNvPicPr>
            <a:picLocks noChangeAspect="1" noChangeArrowheads="1"/>
          </p:cNvPicPr>
          <p:nvPr/>
        </p:nvPicPr>
        <p:blipFill>
          <a:blip r:embed="rId2" cstate="print"/>
          <a:srcRect l="19110" r="16960"/>
          <a:stretch>
            <a:fillRect/>
          </a:stretch>
        </p:blipFill>
        <p:spPr bwMode="auto">
          <a:xfrm>
            <a:off x="2135560" y="2132856"/>
            <a:ext cx="3672408" cy="3814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00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«Рецепт 5 класса»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38282" y="1928802"/>
            <a:ext cx="4714908" cy="4572032"/>
          </a:xfrm>
        </p:spPr>
        <p:txBody>
          <a:bodyPr/>
          <a:lstStyle/>
          <a:p>
            <a:r>
              <a:rPr lang="ru-RU" sz="3600" b="1" i="1" dirty="0"/>
              <a:t>Доброта</a:t>
            </a:r>
          </a:p>
          <a:p>
            <a:r>
              <a:rPr lang="ru-RU" sz="3600" b="1" i="1" dirty="0"/>
              <a:t>Дружба</a:t>
            </a:r>
          </a:p>
          <a:p>
            <a:r>
              <a:rPr lang="ru-RU" sz="3600" b="1" i="1" dirty="0"/>
              <a:t>Озорство</a:t>
            </a:r>
          </a:p>
          <a:p>
            <a:r>
              <a:rPr lang="ru-RU" sz="3600" b="1" i="1" dirty="0"/>
              <a:t>Любознательность</a:t>
            </a:r>
          </a:p>
          <a:p>
            <a:r>
              <a:rPr lang="ru-RU" sz="3600" b="1" i="1" dirty="0"/>
              <a:t>Смелость</a:t>
            </a:r>
          </a:p>
          <a:p>
            <a:r>
              <a:rPr lang="ru-RU" sz="3600" b="1" i="1" dirty="0"/>
              <a:t>Интерес</a:t>
            </a:r>
          </a:p>
          <a:p>
            <a:r>
              <a:rPr lang="ru-RU" sz="3600" b="1" i="1" dirty="0"/>
              <a:t>Ответственность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881686" y="1857364"/>
            <a:ext cx="4038600" cy="4572032"/>
          </a:xfrm>
        </p:spPr>
        <p:txBody>
          <a:bodyPr/>
          <a:lstStyle/>
          <a:p>
            <a:pPr algn="r"/>
            <a:r>
              <a:rPr lang="ru-RU" sz="3600" b="1" dirty="0">
                <a:solidFill>
                  <a:srgbClr val="FF0000"/>
                </a:solidFill>
              </a:rPr>
              <a:t>Взять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Добавить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Приправить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Размешать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Влить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Остудить</a:t>
            </a:r>
          </a:p>
          <a:p>
            <a:pPr algn="r"/>
            <a:r>
              <a:rPr lang="ru-RU" sz="3600" b="1" dirty="0">
                <a:solidFill>
                  <a:srgbClr val="FF0000"/>
                </a:solidFill>
              </a:rPr>
              <a:t>Украсить</a:t>
            </a:r>
          </a:p>
          <a:p>
            <a:pPr algn="r">
              <a:buNone/>
            </a:pPr>
            <a:endParaRPr lang="ru-RU" sz="3600" b="1" dirty="0">
              <a:solidFill>
                <a:srgbClr val="FF0000"/>
              </a:solidFill>
            </a:endParaRPr>
          </a:p>
          <a:p>
            <a:pPr algn="r"/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9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«Рецепт 5 класса»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2596" y="2000240"/>
            <a:ext cx="8229600" cy="4500582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Взять</a:t>
            </a:r>
            <a:r>
              <a:rPr lang="ru-RU" sz="4000" b="1" dirty="0"/>
              <a:t> 22 очаровательных ребенка одиннадцати-двенадцати лет, </a:t>
            </a:r>
            <a:r>
              <a:rPr lang="ru-RU" sz="4000" b="1" i="1" dirty="0">
                <a:solidFill>
                  <a:srgbClr val="FF0000"/>
                </a:solidFill>
              </a:rPr>
              <a:t>добавить</a:t>
            </a:r>
            <a:r>
              <a:rPr lang="ru-RU" sz="4000" b="1" dirty="0"/>
              <a:t> доброты и дружбы, </a:t>
            </a:r>
            <a:r>
              <a:rPr lang="ru-RU" sz="4000" b="1" i="1" dirty="0">
                <a:solidFill>
                  <a:srgbClr val="FF0000"/>
                </a:solidFill>
              </a:rPr>
              <a:t>приправить</a:t>
            </a:r>
            <a:r>
              <a:rPr lang="ru-RU" sz="4000" b="1" i="1" dirty="0"/>
              <a:t> </a:t>
            </a:r>
            <a:r>
              <a:rPr lang="ru-RU" sz="4000" b="1" dirty="0"/>
              <a:t>ответственностью, </a:t>
            </a:r>
            <a:r>
              <a:rPr lang="ru-RU" sz="4000" b="1" i="1" dirty="0">
                <a:solidFill>
                  <a:srgbClr val="FF0000"/>
                </a:solidFill>
              </a:rPr>
              <a:t>влить</a:t>
            </a:r>
            <a:r>
              <a:rPr lang="ru-RU" sz="4000" b="1" dirty="0"/>
              <a:t> любознательности, </a:t>
            </a:r>
            <a:r>
              <a:rPr lang="ru-RU" sz="4000" b="1" i="1" dirty="0">
                <a:solidFill>
                  <a:srgbClr val="FF0000"/>
                </a:solidFill>
              </a:rPr>
              <a:t>остудить</a:t>
            </a:r>
            <a:r>
              <a:rPr lang="ru-RU" sz="4000" b="1" dirty="0"/>
              <a:t> озорство, </a:t>
            </a:r>
            <a:r>
              <a:rPr lang="ru-RU" sz="4000" b="1" i="1" dirty="0">
                <a:solidFill>
                  <a:srgbClr val="FF0000"/>
                </a:solidFill>
              </a:rPr>
              <a:t>украсить</a:t>
            </a:r>
            <a:r>
              <a:rPr lang="ru-RU" sz="4000" b="1" dirty="0"/>
              <a:t> смелостью и ответственностью.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11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1 сентября </a:t>
            </a:r>
            <a:r>
              <a:rPr lang="ru-RU" b="1" dirty="0" smtClean="0"/>
              <a:t>20.. </a:t>
            </a:r>
            <a:r>
              <a:rPr lang="ru-RU" b="1" dirty="0" smtClean="0"/>
              <a:t>года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3024166" y="2714620"/>
            <a:ext cx="6257940" cy="1643062"/>
          </a:xfrm>
        </p:spPr>
        <p:txBody>
          <a:bodyPr/>
          <a:lstStyle/>
          <a:p>
            <a:pPr eaLnBrk="1" hangingPunct="1">
              <a:buNone/>
            </a:pPr>
            <a:r>
              <a:rPr lang="ru-RU" sz="9600" b="1" dirty="0">
                <a:latin typeface="Monotype Corsiva" pitchFamily="66" charset="0"/>
              </a:rPr>
              <a:t>День знаний</a:t>
            </a:r>
          </a:p>
        </p:txBody>
      </p:sp>
    </p:spTree>
    <p:extLst>
      <p:ext uri="{BB962C8B-B14F-4D97-AF65-F5344CB8AC3E}">
        <p14:creationId xmlns:p14="http://schemas.microsoft.com/office/powerpoint/2010/main" val="134695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«Моя цель»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452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802" y="571480"/>
            <a:ext cx="5786446" cy="1225536"/>
          </a:xfrm>
        </p:spPr>
        <p:txBody>
          <a:bodyPr/>
          <a:lstStyle/>
          <a:p>
            <a:r>
              <a:rPr lang="ru-RU" sz="4000" b="1" dirty="0">
                <a:latin typeface="Monotype Corsiva" pitchFamily="66" charset="0"/>
              </a:rPr>
              <a:t>Пожелание 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классного  руководителя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52662" y="1831996"/>
            <a:ext cx="792961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За окошком листопад,</a:t>
            </a:r>
          </a:p>
          <a:p>
            <a:pPr>
              <a:buNone/>
            </a:pPr>
            <a:r>
              <a:rPr lang="ru-RU" dirty="0" smtClean="0"/>
              <a:t>Пролетело лето.</a:t>
            </a:r>
          </a:p>
          <a:p>
            <a:pPr>
              <a:buNone/>
            </a:pPr>
            <a:r>
              <a:rPr lang="ru-RU" dirty="0" smtClean="0"/>
              <a:t>В средней школе ждут ребят</a:t>
            </a:r>
          </a:p>
          <a:p>
            <a:pPr>
              <a:buNone/>
            </a:pPr>
            <a:r>
              <a:rPr lang="ru-RU" dirty="0" smtClean="0"/>
              <a:t>Новые предметы.</a:t>
            </a:r>
          </a:p>
          <a:p>
            <a:pPr marL="1876425" indent="0">
              <a:buNone/>
            </a:pPr>
            <a:r>
              <a:rPr lang="ru-RU" dirty="0" smtClean="0"/>
              <a:t>Это новая страница,</a:t>
            </a:r>
          </a:p>
          <a:p>
            <a:pPr marL="1876425" indent="0">
              <a:buNone/>
            </a:pPr>
            <a:r>
              <a:rPr lang="ru-RU" dirty="0" smtClean="0"/>
              <a:t>Сложные программы.</a:t>
            </a:r>
          </a:p>
          <a:p>
            <a:pPr marL="1876425" indent="0">
              <a:buNone/>
            </a:pPr>
            <a:r>
              <a:rPr lang="ru-RU" dirty="0" smtClean="0"/>
              <a:t>Будет нелегко учиться,</a:t>
            </a:r>
          </a:p>
          <a:p>
            <a:pPr marL="1876425" indent="0">
              <a:buNone/>
            </a:pPr>
            <a:r>
              <a:rPr lang="ru-RU" dirty="0" smtClean="0"/>
              <a:t>Но помогут мамы.</a:t>
            </a:r>
          </a:p>
        </p:txBody>
      </p:sp>
    </p:spTree>
    <p:extLst>
      <p:ext uri="{BB962C8B-B14F-4D97-AF65-F5344CB8AC3E}">
        <p14:creationId xmlns:p14="http://schemas.microsoft.com/office/powerpoint/2010/main" val="172098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72" y="631828"/>
            <a:ext cx="5786446" cy="1225536"/>
          </a:xfrm>
        </p:spPr>
        <p:txBody>
          <a:bodyPr/>
          <a:lstStyle/>
          <a:p>
            <a:r>
              <a:rPr lang="ru-RU" sz="4000" b="1" dirty="0">
                <a:latin typeface="Monotype Corsiva" pitchFamily="66" charset="0"/>
              </a:rPr>
              <a:t>Пожелание 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классного  руководителя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52662" y="1831996"/>
            <a:ext cx="735811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Перед толстой стопкой книг</a:t>
            </a:r>
          </a:p>
          <a:p>
            <a:pPr>
              <a:buNone/>
            </a:pPr>
            <a:r>
              <a:rPr lang="ru-RU" dirty="0" smtClean="0"/>
              <a:t>Сняв в </a:t>
            </a:r>
            <a:r>
              <a:rPr lang="ru-RU" dirty="0" err="1" smtClean="0"/>
              <a:t>почтеньи</a:t>
            </a:r>
            <a:r>
              <a:rPr lang="ru-RU" dirty="0" smtClean="0"/>
              <a:t> шляпу,</a:t>
            </a:r>
          </a:p>
          <a:p>
            <a:pPr>
              <a:buNone/>
            </a:pPr>
            <a:r>
              <a:rPr lang="ru-RU" dirty="0" smtClean="0"/>
              <a:t>Как примерный ученик,</a:t>
            </a:r>
          </a:p>
          <a:p>
            <a:pPr>
              <a:buNone/>
            </a:pPr>
            <a:r>
              <a:rPr lang="ru-RU" dirty="0" smtClean="0"/>
              <a:t>Вспомнит школу папа.</a:t>
            </a:r>
          </a:p>
          <a:p>
            <a:pPr marL="1876425" indent="0">
              <a:buNone/>
            </a:pPr>
            <a:r>
              <a:rPr lang="ru-RU" dirty="0" smtClean="0"/>
              <a:t>Твердо встанут у руля,</a:t>
            </a:r>
          </a:p>
          <a:p>
            <a:pPr marL="1876425" indent="0">
              <a:buNone/>
            </a:pPr>
            <a:r>
              <a:rPr lang="ru-RU" dirty="0" smtClean="0"/>
              <a:t>Поведут к победам</a:t>
            </a:r>
          </a:p>
          <a:p>
            <a:pPr marL="1876425" indent="0">
              <a:buNone/>
            </a:pPr>
            <a:r>
              <a:rPr lang="ru-RU" dirty="0" smtClean="0"/>
              <a:t>Новые учителя. </a:t>
            </a:r>
          </a:p>
          <a:p>
            <a:pPr marL="1876425" indent="0">
              <a:buNone/>
            </a:pPr>
            <a:r>
              <a:rPr lang="ru-RU" dirty="0" smtClean="0"/>
              <a:t>С ними страх неведом!</a:t>
            </a:r>
          </a:p>
          <a:p>
            <a:pPr marL="1876425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4680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1488" y="631828"/>
            <a:ext cx="5786446" cy="1225536"/>
          </a:xfrm>
        </p:spPr>
        <p:txBody>
          <a:bodyPr/>
          <a:lstStyle/>
          <a:p>
            <a:r>
              <a:rPr lang="ru-RU" sz="4000" b="1" dirty="0">
                <a:latin typeface="Monotype Corsiva" pitchFamily="66" charset="0"/>
              </a:rPr>
              <a:t>Пожелание </a:t>
            </a:r>
            <a:br>
              <a:rPr lang="ru-RU" sz="4000" b="1" dirty="0">
                <a:latin typeface="Monotype Corsiva" pitchFamily="66" charset="0"/>
              </a:rPr>
            </a:br>
            <a:r>
              <a:rPr lang="ru-RU" sz="4000" b="1" dirty="0">
                <a:latin typeface="Monotype Corsiva" pitchFamily="66" charset="0"/>
              </a:rPr>
              <a:t>классного  руководителя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09720" y="1999382"/>
            <a:ext cx="8572560" cy="4525963"/>
          </a:xfrm>
        </p:spPr>
        <p:txBody>
          <a:bodyPr/>
          <a:lstStyle/>
          <a:p>
            <a:pPr algn="ctr">
              <a:buNone/>
            </a:pPr>
            <a:r>
              <a:rPr lang="ru-RU" sz="5400" dirty="0">
                <a:latin typeface="AnastasiaScript" pitchFamily="2" charset="0"/>
              </a:rPr>
              <a:t>Мы гордимся от души</a:t>
            </a:r>
          </a:p>
          <a:p>
            <a:pPr algn="ctr">
              <a:buNone/>
            </a:pPr>
            <a:r>
              <a:rPr lang="ru-RU" sz="5400" dirty="0">
                <a:latin typeface="AnastasiaScript" pitchFamily="2" charset="0"/>
              </a:rPr>
              <a:t>Деткой - пятиклассником!</a:t>
            </a:r>
          </a:p>
          <a:p>
            <a:pPr algn="ctr">
              <a:buNone/>
            </a:pPr>
            <a:r>
              <a:rPr lang="ru-RU" sz="5400" dirty="0">
                <a:latin typeface="AnastasiaScript" pitchFamily="2" charset="0"/>
              </a:rPr>
              <a:t>Вы теперь не малыши,</a:t>
            </a:r>
          </a:p>
          <a:p>
            <a:pPr algn="ctr">
              <a:buNone/>
            </a:pPr>
            <a:r>
              <a:rPr lang="ru-RU" sz="5400" dirty="0">
                <a:latin typeface="AnastasiaScript" pitchFamily="2" charset="0"/>
              </a:rPr>
              <a:t>Поздравляем с праздником!</a:t>
            </a:r>
          </a:p>
        </p:txBody>
      </p:sp>
    </p:spTree>
    <p:extLst>
      <p:ext uri="{BB962C8B-B14F-4D97-AF65-F5344CB8AC3E}">
        <p14:creationId xmlns:p14="http://schemas.microsoft.com/office/powerpoint/2010/main" val="119835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МАМА\Мои документы\Мои рисунки\сНОВЫМ УЧ ГОДОМ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0"/>
            <a:ext cx="910589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65486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23792" y="260648"/>
            <a:ext cx="6120680" cy="1143000"/>
          </a:xfrm>
        </p:spPr>
        <p:txBody>
          <a:bodyPr/>
          <a:lstStyle/>
          <a:p>
            <a:r>
              <a:rPr lang="ru-RU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Итоги классного часа</a:t>
            </a:r>
          </a:p>
        </p:txBody>
      </p:sp>
    </p:spTree>
    <p:extLst>
      <p:ext uri="{BB962C8B-B14F-4D97-AF65-F5344CB8AC3E}">
        <p14:creationId xmlns:p14="http://schemas.microsoft.com/office/powerpoint/2010/main" val="377083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«Мой одноклассник»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 dirty="0"/>
              <a:t>Игра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17899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“Как я изменился за лето”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 dirty="0"/>
              <a:t>Игра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96039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“Девизы лета”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b="1" dirty="0"/>
              <a:t>Игра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2379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1784" y="404664"/>
            <a:ext cx="6043612" cy="864096"/>
          </a:xfrm>
        </p:spPr>
        <p:txBody>
          <a:bodyPr/>
          <a:lstStyle/>
          <a:p>
            <a:r>
              <a:rPr lang="ru-RU" dirty="0" smtClean="0"/>
              <a:t>Какого цвета лето?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51414" y="1867581"/>
            <a:ext cx="6906986" cy="47148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/>
              <a:t>И просто и трудно ответить на это.</a:t>
            </a:r>
          </a:p>
          <a:p>
            <a:pPr>
              <a:buNone/>
            </a:pPr>
            <a:r>
              <a:rPr lang="ru-RU" sz="2400" dirty="0"/>
              <a:t> Оно </a:t>
            </a:r>
            <a:r>
              <a:rPr lang="ru-RU" sz="2400" dirty="0" err="1"/>
              <a:t>голубое</a:t>
            </a:r>
            <a:r>
              <a:rPr lang="ru-RU" sz="2400" dirty="0"/>
              <a:t>, чуть-чуть в серебре</a:t>
            </a:r>
          </a:p>
          <a:p>
            <a:pPr>
              <a:buNone/>
            </a:pPr>
            <a:r>
              <a:rPr lang="ru-RU" sz="2400" dirty="0"/>
              <a:t> Когда мы с вами бежим на заре,</a:t>
            </a:r>
          </a:p>
          <a:p>
            <a:pPr>
              <a:buNone/>
            </a:pPr>
            <a:r>
              <a:rPr lang="ru-RU" sz="2400" dirty="0"/>
              <a:t> По тропке заветной на берег реки</a:t>
            </a:r>
          </a:p>
          <a:p>
            <a:pPr>
              <a:buNone/>
            </a:pPr>
            <a:r>
              <a:rPr lang="ru-RU" sz="2400" dirty="0"/>
              <a:t> С утренним ветром вперегонки.</a:t>
            </a:r>
          </a:p>
          <a:p>
            <a:pPr>
              <a:buNone/>
            </a:pPr>
            <a:r>
              <a:rPr lang="ru-RU" sz="2400" dirty="0"/>
              <a:t> А если в лесу побродить ты захочешь,</a:t>
            </a:r>
          </a:p>
          <a:p>
            <a:pPr>
              <a:buNone/>
            </a:pPr>
            <a:r>
              <a:rPr lang="ru-RU" sz="2400" dirty="0"/>
              <a:t> То скажешь, что лето зелёное очень.</a:t>
            </a:r>
          </a:p>
          <a:p>
            <a:pPr>
              <a:buNone/>
            </a:pPr>
            <a:r>
              <a:rPr lang="ru-RU" sz="2400" dirty="0"/>
              <a:t> А выйдешь в луга неоглядные, светлые</a:t>
            </a:r>
          </a:p>
          <a:p>
            <a:pPr>
              <a:buNone/>
            </a:pPr>
            <a:r>
              <a:rPr lang="ru-RU" sz="2400" dirty="0"/>
              <a:t> Промолвишь: “Ага, ведь оно разноцветное”.</a:t>
            </a:r>
          </a:p>
          <a:p>
            <a:pPr>
              <a:buNone/>
            </a:pPr>
            <a:r>
              <a:rPr lang="ru-RU" sz="2400" dirty="0"/>
              <a:t> Конечно, у лета сто сказочных красок</a:t>
            </a:r>
          </a:p>
          <a:p>
            <a:pPr>
              <a:buNone/>
            </a:pPr>
            <a:r>
              <a:rPr lang="ru-RU" sz="2400" dirty="0"/>
              <a:t> Сто тысяч оттенков самых разных!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145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1584" y="3789041"/>
            <a:ext cx="7772400" cy="1362075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“5-й класс –                          начало новой жизни”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7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Предметы, изучаемые в 5 классе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2025320"/>
            <a:ext cx="4038600" cy="4572032"/>
          </a:xfrm>
        </p:spPr>
        <p:txBody>
          <a:bodyPr/>
          <a:lstStyle/>
          <a:p>
            <a:r>
              <a:rPr lang="ru-RU" sz="3600" dirty="0"/>
              <a:t>Русский язык </a:t>
            </a:r>
          </a:p>
          <a:p>
            <a:r>
              <a:rPr lang="ru-RU" sz="3600" dirty="0"/>
              <a:t>Литература</a:t>
            </a:r>
          </a:p>
          <a:p>
            <a:r>
              <a:rPr lang="ru-RU" sz="3600" dirty="0"/>
              <a:t>Математика</a:t>
            </a:r>
          </a:p>
          <a:p>
            <a:r>
              <a:rPr lang="ru-RU" sz="3600" dirty="0"/>
              <a:t>изобразительное искусство</a:t>
            </a:r>
          </a:p>
          <a:p>
            <a:r>
              <a:rPr lang="ru-RU" sz="3600" dirty="0"/>
              <a:t>Здоровый образ жизни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172200" y="1928802"/>
            <a:ext cx="4316288" cy="4572032"/>
          </a:xfrm>
        </p:spPr>
        <p:txBody>
          <a:bodyPr/>
          <a:lstStyle/>
          <a:p>
            <a:r>
              <a:rPr lang="ru-RU" sz="3600" dirty="0"/>
              <a:t>История</a:t>
            </a:r>
          </a:p>
          <a:p>
            <a:r>
              <a:rPr lang="ru-RU" sz="3600" dirty="0"/>
              <a:t>Природоведение</a:t>
            </a:r>
          </a:p>
          <a:p>
            <a:r>
              <a:rPr lang="ru-RU" sz="3600" dirty="0"/>
              <a:t>Музыка</a:t>
            </a:r>
          </a:p>
          <a:p>
            <a:r>
              <a:rPr lang="ru-RU" sz="3600" dirty="0"/>
              <a:t>Иностранный язык </a:t>
            </a:r>
          </a:p>
          <a:p>
            <a:r>
              <a:rPr lang="ru-RU" sz="3600" dirty="0"/>
              <a:t>Технология</a:t>
            </a:r>
          </a:p>
          <a:p>
            <a:r>
              <a:rPr lang="ru-RU" sz="3600" dirty="0"/>
              <a:t>Физкультура  </a:t>
            </a:r>
          </a:p>
          <a:p>
            <a:r>
              <a:rPr lang="ru-RU" sz="3600" dirty="0"/>
              <a:t>ОБЖ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22468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148388" y="357188"/>
            <a:ext cx="6043612" cy="1060450"/>
          </a:xfrm>
        </p:spPr>
        <p:txBody>
          <a:bodyPr/>
          <a:lstStyle/>
          <a:p>
            <a:r>
              <a:rPr lang="ru-RU" dirty="0" smtClean="0"/>
              <a:t>Директор школы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595934" y="3357562"/>
            <a:ext cx="4786346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dirty="0">
                <a:latin typeface="Monotype Corsiva" pitchFamily="66" charset="0"/>
                <a:ea typeface="+mj-ea"/>
                <a:cs typeface="+mj-cs"/>
              </a:rPr>
              <a:t> Г. Наиль Рафаилович</a:t>
            </a:r>
            <a:endParaRPr lang="ru-RU" sz="6000" dirty="0"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26" name="Picture 2" descr="G:\P1060298.JPG"/>
          <p:cNvPicPr>
            <a:picLocks noChangeAspect="1" noChangeArrowheads="1"/>
          </p:cNvPicPr>
          <p:nvPr/>
        </p:nvPicPr>
        <p:blipFill>
          <a:blip r:embed="rId2" cstate="print"/>
          <a:srcRect l="26630" t="13235" r="26498" b="17647"/>
          <a:stretch>
            <a:fillRect/>
          </a:stretch>
        </p:blipFill>
        <p:spPr bwMode="auto">
          <a:xfrm>
            <a:off x="1991544" y="1916832"/>
            <a:ext cx="3960440" cy="4104456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591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3" id="{D5003637-3BB7-4AE4-8A66-B9262D4079E7}" vid="{87E27A37-B94E-48F4-AB5B-293FEBA8A66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</TotalTime>
  <Words>346</Words>
  <Application>Microsoft Office PowerPoint</Application>
  <PresentationFormat>Широкоэкранный</PresentationFormat>
  <Paragraphs>99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AnastasiaScript</vt:lpstr>
      <vt:lpstr>Arial</vt:lpstr>
      <vt:lpstr>Calibri</vt:lpstr>
      <vt:lpstr>Monotype Corsiva</vt:lpstr>
      <vt:lpstr>Тема3</vt:lpstr>
      <vt:lpstr>Первый раз в 5-й класс</vt:lpstr>
      <vt:lpstr>1 сентября 20.. года</vt:lpstr>
      <vt:lpstr>«Мой одноклассник»</vt:lpstr>
      <vt:lpstr>“Как я изменился за лето”   </vt:lpstr>
      <vt:lpstr>“Девизы лета”   </vt:lpstr>
      <vt:lpstr>Какого цвета лето?</vt:lpstr>
      <vt:lpstr>“5-й класс –                          начало новой жизни”</vt:lpstr>
      <vt:lpstr>Предметы, изучаемые в 5 классе</vt:lpstr>
      <vt:lpstr>Директор школы</vt:lpstr>
      <vt:lpstr>Классный руководитель учитель математики</vt:lpstr>
      <vt:lpstr>Учитель русского языка и литературы</vt:lpstr>
      <vt:lpstr>Учитель английского языка</vt:lpstr>
      <vt:lpstr>Учитель биологии</vt:lpstr>
      <vt:lpstr>Учитель ИЗО и  технологии (девочки)</vt:lpstr>
      <vt:lpstr>Учитель истории и технологии (мальчики)</vt:lpstr>
      <vt:lpstr>Учитель физической культуры</vt:lpstr>
      <vt:lpstr>Учитель музыки</vt:lpstr>
      <vt:lpstr>«Рецепт 5 класса»</vt:lpstr>
      <vt:lpstr>«Рецепт 5 класса»</vt:lpstr>
      <vt:lpstr>«Моя цель»</vt:lpstr>
      <vt:lpstr>Пожелание  классного  руководителя  </vt:lpstr>
      <vt:lpstr>Пожелание  классного  руководителя  </vt:lpstr>
      <vt:lpstr>Пожелание  классного  руководителя  </vt:lpstr>
      <vt:lpstr>Презентация PowerPoint</vt:lpstr>
      <vt:lpstr>Итоги классного часа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Первый раз в 5-й класс</dc:title>
  <dc:creator>uch4</dc:creator>
  <cp:lastModifiedBy>uch4</cp:lastModifiedBy>
  <cp:revision>1</cp:revision>
  <dcterms:created xsi:type="dcterms:W3CDTF">2021-11-25T06:41:34Z</dcterms:created>
  <dcterms:modified xsi:type="dcterms:W3CDTF">2021-11-25T06:46:14Z</dcterms:modified>
</cp:coreProperties>
</file>