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57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5" r:id="rId19"/>
    <p:sldId id="276" r:id="rId20"/>
    <p:sldId id="277" r:id="rId21"/>
    <p:sldId id="278" r:id="rId22"/>
    <p:sldId id="279" r:id="rId23"/>
    <p:sldId id="280" r:id="rId24"/>
    <p:sldId id="283" r:id="rId25"/>
    <p:sldId id="282" r:id="rId26"/>
    <p:sldId id="281" r:id="rId27"/>
    <p:sldId id="28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>
        <p:scale>
          <a:sx n="72" d="100"/>
          <a:sy n="72" d="100"/>
        </p:scale>
        <p:origin x="-1290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3A86-9F80-46B9-AC6C-95CCF8C57F5E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6DB00-64F1-4EEF-B2EA-91D303819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570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3A86-9F80-46B9-AC6C-95CCF8C57F5E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6DB00-64F1-4EEF-B2EA-91D303819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707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3A86-9F80-46B9-AC6C-95CCF8C57F5E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6DB00-64F1-4EEF-B2EA-91D303819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061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3A86-9F80-46B9-AC6C-95CCF8C57F5E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6DB00-64F1-4EEF-B2EA-91D303819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287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3A86-9F80-46B9-AC6C-95CCF8C57F5E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6DB00-64F1-4EEF-B2EA-91D303819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943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3A86-9F80-46B9-AC6C-95CCF8C57F5E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6DB00-64F1-4EEF-B2EA-91D303819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958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3A86-9F80-46B9-AC6C-95CCF8C57F5E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6DB00-64F1-4EEF-B2EA-91D303819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255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3A86-9F80-46B9-AC6C-95CCF8C57F5E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6DB00-64F1-4EEF-B2EA-91D303819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793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3A86-9F80-46B9-AC6C-95CCF8C57F5E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6DB00-64F1-4EEF-B2EA-91D303819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123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3A86-9F80-46B9-AC6C-95CCF8C57F5E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6DB00-64F1-4EEF-B2EA-91D303819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04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3A86-9F80-46B9-AC6C-95CCF8C57F5E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6DB00-64F1-4EEF-B2EA-91D303819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167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33A86-9F80-46B9-AC6C-95CCF8C57F5E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B6DB00-64F1-4EEF-B2EA-91D303819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180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26.jpeg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16.jpeg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Фон для презентации экологии детям - 32 фото для презентаций и картинок на  рабочий сто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832" y="0"/>
            <a:ext cx="91698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логопед : Тема «Перелетные птицы»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85895" y="-99392"/>
            <a:ext cx="5603882" cy="495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050" y="767769"/>
            <a:ext cx="492314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«В гостях </a:t>
            </a:r>
          </a:p>
          <a:p>
            <a:pPr algn="ctr"/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перелетных </a:t>
            </a:r>
          </a:p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птиц»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8104" y="6021288"/>
            <a:ext cx="341785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Составила: воспитатель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высшей квалификационной категории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Смирнова Н.Е.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50" y="0"/>
            <a:ext cx="90939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дошкольное образовательное учреждение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№ 40 комбинированного вида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Колпинского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Санкт-Петербурга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50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88" y="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55758" y="0"/>
            <a:ext cx="50405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  <a:t>Он живёт на крыше дома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  <a:t>Длинноногий, длинноносый,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chemeClr val="tx2"/>
                </a:solidFill>
                <a:latin typeface="Bookman Old Style" pitchFamily="18" charset="0"/>
              </a:rPr>
              <a:t>Длинношеий, безголосый</a:t>
            </a:r>
            <a: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  <a:t>Он летает </a:t>
            </a:r>
            <a:r>
              <a:rPr lang="ru-RU" sz="2400" dirty="0" smtClean="0">
                <a:solidFill>
                  <a:schemeClr val="tx2"/>
                </a:solidFill>
                <a:latin typeface="Bookman Old Style" pitchFamily="18" charset="0"/>
              </a:rPr>
              <a:t>на </a:t>
            </a:r>
            <a: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  <a:t>охоту 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  <a:t>за лягушками </a:t>
            </a:r>
            <a:r>
              <a:rPr lang="ru-RU" sz="2400" dirty="0" smtClean="0">
                <a:solidFill>
                  <a:schemeClr val="tx2"/>
                </a:solidFill>
                <a:latin typeface="Bookman Old Style" pitchFamily="18" charset="0"/>
              </a:rPr>
              <a:t>к </a:t>
            </a:r>
            <a: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  <a:t>болоту…</a:t>
            </a:r>
          </a:p>
        </p:txBody>
      </p:sp>
      <p:pic>
        <p:nvPicPr>
          <p:cNvPr id="5" name="Picture 2" descr="C:\Users\Андрей\Desktop\показ\2. Аис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795" y="2780928"/>
            <a:ext cx="5688632" cy="3795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6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10" descr="Сирень — Алёна Петровская ~ Плейкасты ~ Beesona.Ru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500" y="0"/>
            <a:ext cx="4058048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084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38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1923" y="6211669"/>
            <a:ext cx="86409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Аисты спят, стоя на одной ноге, причём ноги они меняют, не </a:t>
            </a:r>
            <a:r>
              <a:rPr lang="ru-RU" dirty="0" smtClean="0"/>
              <a:t>просыпаясь. На</a:t>
            </a:r>
            <a:r>
              <a:rPr lang="ru-RU" dirty="0"/>
              <a:t> аистов </a:t>
            </a:r>
            <a:endParaRPr lang="ru-RU" dirty="0" smtClean="0"/>
          </a:p>
          <a:p>
            <a:r>
              <a:rPr lang="ru-RU" dirty="0" smtClean="0"/>
              <a:t>иногда </a:t>
            </a:r>
            <a:r>
              <a:rPr lang="ru-RU" dirty="0"/>
              <a:t>нападают орлы </a:t>
            </a:r>
            <a:r>
              <a:rPr lang="ru-RU" dirty="0" smtClean="0"/>
              <a:t>. Больше </a:t>
            </a:r>
            <a:r>
              <a:rPr lang="ru-RU" dirty="0"/>
              <a:t>всего белых аистов живёт на территории России.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3930" y="5157192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Для аистов характерны длинные обнажённые ноги, покрытые сетчатой кожей; клюв длинный, прямой, конический; передние пальцы соединены между собой широкой плавательной перепонкой, пальцы короткие с розоватыми когтями; на голове и шее местами голая кожа</a:t>
            </a:r>
          </a:p>
        </p:txBody>
      </p:sp>
      <p:pic>
        <p:nvPicPr>
          <p:cNvPr id="5122" name="Picture 2" descr="Картинки аист (40 фото) • Прикольные картинки и позити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764" y="296548"/>
            <a:ext cx="7259960" cy="4836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19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7" y="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0659" y="3778926"/>
            <a:ext cx="440775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По траве он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важно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ходит,</a:t>
            </a:r>
            <a:b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Из воды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сухим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выходит,</a:t>
            </a:r>
            <a:b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Носит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красные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ботинки,</a:t>
            </a:r>
            <a:b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Дарит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мягкие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перинки.</a:t>
            </a:r>
          </a:p>
          <a:p>
            <a:pPr algn="ctr"/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Он шипит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и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тянет шею,</a:t>
            </a:r>
            <a:b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нет, наверно,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птиц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смелее.</a:t>
            </a:r>
            <a:b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Но его я не боюсь.</a:t>
            </a:r>
            <a:b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Кто же это? Это… </a:t>
            </a:r>
          </a:p>
        </p:txBody>
      </p:sp>
      <p:pic>
        <p:nvPicPr>
          <p:cNvPr id="4" name="Picture 2" descr="http://www.theepochtimes.com/n3/eet-content/uploads/2013/06/Canada-Goose-PhotosCom-139956551-Janet-Forjan-Freedman-1024x6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06518"/>
            <a:ext cx="5513997" cy="367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6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8" descr="Птицы, Украшения, Анимация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2908829"/>
            <a:ext cx="3096344" cy="393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29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" y="1538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2833" y="5136023"/>
            <a:ext cx="88569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Серый гусь населяет водоёмы со стоячей водой, окружённые тростниками — болота, озёра, рыборазводные пруды и тому подобное. Встречается он и на травянистых болотах и заливных лугах, выбирая самые недоступные места. В отличие от домашних гусей, родоначальником которых серый гусь является, он более подвижен, легко плавает и ныряет. Так как корм серый гусь добывает себе на суше, здесь он чувствует себя увереннее, чем в воде. Это сильная и осторожная птица.</a:t>
            </a:r>
          </a:p>
        </p:txBody>
      </p:sp>
      <p:pic>
        <p:nvPicPr>
          <p:cNvPr id="6150" name="Picture 6" descr="Прощай Осень,скоро Зима! ~ Плейкасты ~ Beesona.Ru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9883"/>
            <a:ext cx="5434057" cy="481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824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38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3645024"/>
            <a:ext cx="39604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Рыбку цапнула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в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пруду.</a:t>
            </a:r>
            <a:b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Цап!- и нет. 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Имей ввиду!</a:t>
            </a:r>
            <a:b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На носу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осталась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капля.</a:t>
            </a:r>
            <a:b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А зовут ту птицу </a:t>
            </a:r>
          </a:p>
        </p:txBody>
      </p:sp>
      <p:pic>
        <p:nvPicPr>
          <p:cNvPr id="6" name="Picture 2" descr="http://cs2.livemaster.ru/storage/63/c5/27dcff4a062b436de292d9b333qe--materialy-dlya-tvorchestva-perya-11-12-sm-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268760"/>
            <a:ext cx="4392488" cy="525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6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 descr="Любит не любит, ты скажи ромашка ~ Плейкасты ~ Beesona.Ru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211020"/>
            <a:ext cx="3752850" cy="420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7725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38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4256" y="5661248"/>
            <a:ext cx="8784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Цапли — живущие на мелководье птицы. Обитают в заболоченных либо медленно текущих водоёмах. Они неподвижно стоят в воде и всматриваются в воду, выискивая добычу.</a:t>
            </a:r>
          </a:p>
        </p:txBody>
      </p:sp>
      <p:pic>
        <p:nvPicPr>
          <p:cNvPr id="7172" name="Picture 4" descr="Цапля ловит рыбку на хлеб.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49266"/>
            <a:ext cx="3960440" cy="5313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51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38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8272" y="188640"/>
            <a:ext cx="42484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Птица медленно плывёт,</a:t>
            </a:r>
            <a:br>
              <a:rPr lang="ru-RU" sz="2400" dirty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Словно белый теплоход.</a:t>
            </a:r>
            <a:br>
              <a:rPr lang="ru-RU" sz="2400" dirty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Горделива и красива,</a:t>
            </a:r>
            <a:br>
              <a:rPr lang="ru-RU" sz="2400" dirty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Терпелива и пуглива.</a:t>
            </a:r>
          </a:p>
        </p:txBody>
      </p:sp>
      <p:pic>
        <p:nvPicPr>
          <p:cNvPr id="4" name="Picture 2" descr="http://kazakh-zerno.kz/images/novii_sait/lebedi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2692" y="2877860"/>
            <a:ext cx="5508104" cy="3673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6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18" descr="Удивительно живописные пейзажи. Обсуждение на LiveInternet - Российский  Сервис Онлайн-Дневников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19298">
            <a:off x="5453540" y="-935826"/>
            <a:ext cx="3124058" cy="3962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8760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38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6264" y="5445224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Лебедь. Оперение лебедей по своей окраске бывает либо чисто белое, либо серого или чёрного цвета. От гусей лебедей отличает более длинная шея, позволяющая в более глубоких водах обыскивать дно в поисках пищи, а также их величина, по которой они являются самыми крупными водными птицами.</a:t>
            </a:r>
          </a:p>
        </p:txBody>
      </p:sp>
      <p:pic>
        <p:nvPicPr>
          <p:cNvPr id="8194" name="Picture 2" descr="Swan гифки, анимированные GIF изображения swan - скачать гиф картинки на  GIFE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193" y="476672"/>
            <a:ext cx="7685102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908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75856" y="4941168"/>
            <a:ext cx="53285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Высоко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под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облаками,</a:t>
            </a:r>
            <a:b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Над полями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и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лугами,</a:t>
            </a:r>
            <a:b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словно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выпорхнув спросонок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, </a:t>
            </a:r>
            <a:b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Песнь заводит… </a:t>
            </a:r>
          </a:p>
        </p:txBody>
      </p:sp>
      <p:pic>
        <p:nvPicPr>
          <p:cNvPr id="4" name="Picture 2" descr="C:\Users\Андрей\Desktop\показ\7. полевой жавороно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60648"/>
            <a:ext cx="5976664" cy="3960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6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8" descr="Птицы, Украшения, Анимация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066" y="3351547"/>
            <a:ext cx="2744474" cy="3486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9336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38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2532" y="5453475"/>
            <a:ext cx="83884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Жаворонок — маленькие птички, живущие на земле. По земле они не прыгают, а бегают. На земле они также и гнездятся, откладывая в гнездо пятнистые яйца. Едят жаворонки семена растений и насекомых.</a:t>
            </a:r>
          </a:p>
        </p:txBody>
      </p:sp>
      <p:pic>
        <p:nvPicPr>
          <p:cNvPr id="9218" name="Picture 2" descr="Жаворонок... (Катцина Ольга) / Стихи.р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93295"/>
            <a:ext cx="7143750" cy="502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888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38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60519" y="4221088"/>
            <a:ext cx="469060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  <a:t>Дети домик смастерили.</a:t>
            </a:r>
            <a:b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  <a:t>И на дерево прибили.</a:t>
            </a:r>
            <a:b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  <a:t>Поселился в нем певец.</a:t>
            </a:r>
            <a:b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  <a:t>А зовут его? ...</a:t>
            </a:r>
          </a:p>
        </p:txBody>
      </p:sp>
      <p:pic>
        <p:nvPicPr>
          <p:cNvPr id="4" name="Picture 3" descr="C:\Users\Андрей\Desktop\показ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32656"/>
            <a:ext cx="5520836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6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2" descr="Pin by Снежана Скрипка on Whimsical :::♥::: | Bird gif, Bird, Bird pictur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21088"/>
            <a:ext cx="1706296" cy="2414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174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38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8690" y="4221088"/>
            <a:ext cx="43924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Он весной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поет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красиво,</a:t>
            </a:r>
            <a:b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Звонко, весело, игриво!</a:t>
            </a:r>
            <a:b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Угадай-ка поскорей,</a:t>
            </a:r>
            <a:b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Что за птичка? </a:t>
            </a:r>
            <a:b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</a:br>
            <a:endParaRPr lang="ru-RU" sz="2400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4" name="Picture 2" descr="C:\Users\Андрей\Desktop\показ\Соловей\Солове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4861" y="404664"/>
            <a:ext cx="5394522" cy="381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6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 descr="Иволга ~ Плейкасты ~ Beesona.Ru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978392"/>
            <a:ext cx="3013162" cy="3879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1678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38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8795" y="5322654"/>
            <a:ext cx="89172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Соловей — неприметная серая певчая птица. Зимует в Африке. Обитает в кустарниковых зарослях, в долинах рек. Гнёзда строит на земле или очень низко, в кустах. Яйца зеленоватые или голубоватые в крапинку.</a:t>
            </a:r>
          </a:p>
        </p:txBody>
      </p:sp>
      <p:pic>
        <p:nvPicPr>
          <p:cNvPr id="10242" name="Picture 2" descr="соловей гиф | Гифу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6805" y="627259"/>
            <a:ext cx="5981256" cy="4485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667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74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51920" y="4549271"/>
            <a:ext cx="530157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>
                <a:solidFill>
                  <a:schemeClr val="tx2"/>
                </a:solidFill>
                <a:latin typeface="Bookman Old Style" pitchFamily="18" charset="0"/>
                <a:cs typeface="Times New Roman" pitchFamily="18" charset="0"/>
              </a:rPr>
              <a:t>Я проворна, легкокрыла.</a:t>
            </a:r>
            <a:br>
              <a:rPr lang="ru-RU" sz="2400" dirty="0">
                <a:solidFill>
                  <a:schemeClr val="tx2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2"/>
                </a:solidFill>
                <a:latin typeface="Bookman Old Style" pitchFamily="18" charset="0"/>
                <a:cs typeface="Times New Roman" pitchFamily="18" charset="0"/>
              </a:rPr>
              <a:t>Хвост раздвоен, словно вилы.</a:t>
            </a:r>
            <a:br>
              <a:rPr lang="ru-RU" sz="2400" dirty="0">
                <a:solidFill>
                  <a:schemeClr val="tx2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2"/>
                </a:solidFill>
                <a:latin typeface="Bookman Old Style" pitchFamily="18" charset="0"/>
                <a:cs typeface="Times New Roman" pitchFamily="18" charset="0"/>
              </a:rPr>
              <a:t>Если я летаю низко…</a:t>
            </a:r>
            <a:br>
              <a:rPr lang="ru-RU" sz="2400" dirty="0">
                <a:solidFill>
                  <a:schemeClr val="tx2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2"/>
                </a:solidFill>
                <a:latin typeface="Bookman Old Style" pitchFamily="18" charset="0"/>
                <a:cs typeface="Times New Roman" pitchFamily="18" charset="0"/>
              </a:rPr>
              <a:t>Значит дождик </a:t>
            </a:r>
            <a:r>
              <a:rPr lang="ru-RU" sz="2400" dirty="0" smtClean="0">
                <a:solidFill>
                  <a:schemeClr val="tx2"/>
                </a:solidFill>
                <a:latin typeface="Bookman Old Style" pitchFamily="18" charset="0"/>
                <a:cs typeface="Times New Roman" pitchFamily="18" charset="0"/>
              </a:rPr>
              <a:t>где-то </a:t>
            </a:r>
            <a:r>
              <a:rPr lang="ru-RU" sz="2400" dirty="0">
                <a:solidFill>
                  <a:schemeClr val="tx2"/>
                </a:solidFill>
                <a:latin typeface="Bookman Old Style" pitchFamily="18" charset="0"/>
                <a:cs typeface="Times New Roman" pitchFamily="18" charset="0"/>
              </a:rPr>
              <a:t>близко!</a:t>
            </a:r>
            <a:br>
              <a:rPr lang="ru-RU" sz="2400" dirty="0">
                <a:solidFill>
                  <a:schemeClr val="tx2"/>
                </a:solidFill>
                <a:latin typeface="Bookman Old Style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2"/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Admin\Рабочий стол\ДЕТСКИЕ ПРЕЗЕНТАЦИИ\ПЕРЕЛЕТНЫЕ ПТИЦЫ\ласточ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995936" y="229971"/>
            <a:ext cx="4824536" cy="4214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2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18" descr="Удивительно живописные пейзажи. Обсуждение на LiveInternet - Российский  Сервис Онлайн-Дневников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28" y="2067851"/>
            <a:ext cx="3913008" cy="4962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3701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38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4276" y="5877272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Ласточка. Городская ласточка - мелкая птица. Питается летающими насекомыми, которых ловит в воздухе. Семейные пары сохраняются в течение всей жизни.</a:t>
            </a:r>
          </a:p>
        </p:txBody>
      </p:sp>
      <p:pic>
        <p:nvPicPr>
          <p:cNvPr id="11266" name="Picture 2" descr="Почему перед дождем ласточки летают низко?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56" y="404664"/>
            <a:ext cx="6984776" cy="523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996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38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Андрей\Desktop\показ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0602" y="1324405"/>
            <a:ext cx="3097526" cy="210084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Picture 2" descr="C:\Users\Андрей\Desktop\показ\Соловей\Солове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123" y="3943546"/>
            <a:ext cx="3027883" cy="21421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2" descr="C:\Users\Андрей\Desktop\показ\7. полевой жавороно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3043" y="3874455"/>
            <a:ext cx="3232645" cy="21421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898410" y="260648"/>
            <a:ext cx="74269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«Четвертый лишний»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7" name="Picture 2" descr="Птицы в огороде: помощники и нахлебники | Садоводство и рецепты | Яндекс  Дзен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454" y="1324405"/>
            <a:ext cx="3147487" cy="216654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3538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38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Андрей\Desktop\показ\9. ут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9997" y="1299746"/>
            <a:ext cx="3310199" cy="220338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Picture 2" descr="http://kazakh-zerno.kz/images/novii_sait/lebedi_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250461"/>
            <a:ext cx="3377948" cy="22526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2" descr="C:\Users\Андрей\Desktop\показ\2. Аист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6152" y="3830402"/>
            <a:ext cx="3343396" cy="22306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Picture 2" descr="C:\Users\Андрей\Desktop\показ\1. Грач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44007" y="3830402"/>
            <a:ext cx="3358001" cy="22306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898410" y="188640"/>
            <a:ext cx="74269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«Четвертый лишний»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667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Значение птиц в природе | Смотреть мир с Google Планета Земл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38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Значение птиц в природе | Смотреть мир с Google Планета Земля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5"/>
          <a:stretch/>
        </p:blipFill>
        <p:spPr bwMode="auto">
          <a:xfrm>
            <a:off x="772713" y="1354388"/>
            <a:ext cx="3393561" cy="21543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3" name="Picture 7" descr="Комары: Почему одних кусают, а других нет? | Книга животных | Яндекс Дзен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393" y="836712"/>
            <a:ext cx="3357906" cy="22337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Птица дятел: описание с фото, видео и картинками, где живет и зимует, чем  питается, какая польза для природы от дятлов. - webmandry.co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573016"/>
            <a:ext cx="2706855" cy="29775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ВРЕМЕНА ГОДА - Детский сайт ПЧЁЛКА.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2" t="23077" r="10051" b="36894"/>
          <a:stretch/>
        </p:blipFill>
        <p:spPr bwMode="auto">
          <a:xfrm>
            <a:off x="630276" y="4005064"/>
            <a:ext cx="3570657" cy="23068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5321" y="-102761"/>
            <a:ext cx="859344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Какую пользу приносят птицы?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4145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38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Птичьи гнёзда — Птицы Алта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63" y="404664"/>
            <a:ext cx="2667808" cy="223224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7653" name="Picture 5" descr="Файл:Гнездо аиста в селе 05 crop.jpg — Википед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874" y="379931"/>
            <a:ext cx="2931814" cy="204095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7655" name="Picture 7" descr="Как выгнать птиц из-под крыши: вред от пернатых, способы борьбы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719" y="4324533"/>
            <a:ext cx="3057449" cy="203014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Picture 11" descr="Сорочье гнездо: elena_zhzhenova — LiveJourna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00" y="4294268"/>
            <a:ext cx="2825053" cy="206041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7661" name="Picture 13" descr="Гнездо | Дом Сварог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164" y="824630"/>
            <a:ext cx="2800418" cy="21003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7663" name="Picture 15" descr="Из чего ласточки делают гнёзда | Птица дома | Яндекс Дзен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783" y="3861048"/>
            <a:ext cx="2690788" cy="194502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684685" y="2924944"/>
            <a:ext cx="748883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Гнезда бывают разные…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33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38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6030" y="5175776"/>
            <a:ext cx="81843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Скворец певчая птица. У скворца чёрное </a:t>
            </a:r>
            <a:r>
              <a:rPr lang="ru-RU" dirty="0" smtClean="0"/>
              <a:t>оперение </a:t>
            </a:r>
            <a:r>
              <a:rPr lang="ru-RU" dirty="0"/>
              <a:t>с металлическим блеском иногда с фиолетовым, зеленоватым или синеватым оттенком. В зимнее время на теле появляются многочисленные белые крапинки. Обладает широким диапазоном звуков, которые могут включать в себя свисты, скрипы, мяуканье, различные шумы и дребезжания. Способен подражать пению других птиц.</a:t>
            </a:r>
          </a:p>
        </p:txBody>
      </p:sp>
      <p:pic>
        <p:nvPicPr>
          <p:cNvPr id="1026" name="Picture 2" descr="СКВОРЕЦ - Весенние картинки.. Гифка - 729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043" y="90703"/>
            <a:ext cx="3809401" cy="507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64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38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76513" y="4509189"/>
            <a:ext cx="56166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  <a:t>По весне к нам с юга мчится</a:t>
            </a:r>
            <a:b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  <a:t>Чёрная, как ворон, птица.</a:t>
            </a:r>
            <a:b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  <a:t>Для деревьев наших врач –</a:t>
            </a:r>
            <a:b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  <a:t>Ест букашек разных ...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/>
            </a:r>
            <a:b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</a:br>
            <a:endParaRPr lang="ru-RU" sz="2400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4" name="Picture 2" descr="C:\Users\Андрей\Desktop\показ\1. Грач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5766" y="404664"/>
            <a:ext cx="5961955" cy="3960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2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8" descr="Птицы, Украшения, Анимация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93889" y="3498538"/>
            <a:ext cx="2793679" cy="3359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499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38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75578" y="5373216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Грач — Перья у грача чёрные, с фиолетовым отливом. У взрослых птиц основание клюва лысое. Грачи питаются червями и личинками насекомых, которых они находят, копаясь в земле своим крепким клювом. Любят большими стаями следовать за тракторами, пашущими землю.</a:t>
            </a:r>
          </a:p>
        </p:txBody>
      </p:sp>
      <p:pic>
        <p:nvPicPr>
          <p:cNvPr id="2050" name="Picture 2" descr="Анимационные гиф картинки и открытки скачать бесплатно. - 33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277" y="147270"/>
            <a:ext cx="3914933" cy="5219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892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30376" y="291058"/>
            <a:ext cx="31460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Носик  лопаткой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, </a:t>
            </a:r>
            <a:b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Красные лапки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,</a:t>
            </a:r>
            <a:b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Плавает, ныряет,</a:t>
            </a:r>
            <a:b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Крякать  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обожает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!</a:t>
            </a:r>
          </a:p>
          <a:p>
            <a:pPr algn="just"/>
            <a:endParaRPr lang="ru-RU" sz="2400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4" name="Picture 2" descr="C:\Users\Андрей\Desktop\показ\9. ут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912448"/>
            <a:ext cx="5517152" cy="367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6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18" descr="Удивительно живописные пейзажи. Обсуждение на LiveInternet - Российский  Сервис Онлайн-Дневников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02085" flipH="1">
            <a:off x="440921" y="-9327"/>
            <a:ext cx="2859628" cy="3707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6243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38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5299" y="5618857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Утка — птица среднего размера с относительно короткой шеей. Окраска оперения бывает разная. В период размножения самцы отличаются от самок яркой окраской. Большинство уток линяют два раза в год.</a:t>
            </a:r>
          </a:p>
        </p:txBody>
      </p:sp>
      <p:pic>
        <p:nvPicPr>
          <p:cNvPr id="3076" name="Picture 4" descr="Обои Летящие в небе утки на рабочий стол, страниц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38200"/>
            <a:ext cx="7125337" cy="4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975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38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76744" y="4797152"/>
            <a:ext cx="4176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Bookman Old Style" pitchFamily="18" charset="0"/>
              </a:rPr>
              <a:t>В небе весело курлычут,</a:t>
            </a:r>
            <a:br>
              <a:rPr lang="ru-RU" sz="2400" dirty="0">
                <a:latin typeface="Bookman Old Style" pitchFamily="18" charset="0"/>
              </a:rPr>
            </a:br>
            <a:r>
              <a:rPr lang="ru-RU" sz="2400" dirty="0">
                <a:latin typeface="Bookman Old Style" pitchFamily="18" charset="0"/>
              </a:rPr>
              <a:t>За собою в небо кличут.</a:t>
            </a:r>
            <a:br>
              <a:rPr lang="ru-RU" sz="2400" dirty="0">
                <a:latin typeface="Bookman Old Style" pitchFamily="18" charset="0"/>
              </a:rPr>
            </a:br>
            <a:r>
              <a:rPr lang="ru-RU" sz="2400" dirty="0">
                <a:latin typeface="Bookman Old Style" pitchFamily="18" charset="0"/>
              </a:rPr>
              <a:t>Долго манят нас вдали...</a:t>
            </a:r>
            <a:br>
              <a:rPr lang="ru-RU" sz="2400" dirty="0">
                <a:latin typeface="Bookman Old Style" pitchFamily="18" charset="0"/>
              </a:rPr>
            </a:br>
            <a:r>
              <a:rPr lang="ru-RU" sz="2400" dirty="0">
                <a:latin typeface="Bookman Old Style" pitchFamily="18" charset="0"/>
              </a:rPr>
              <a:t>Кто скажите? ... </a:t>
            </a:r>
            <a:endParaRPr lang="ru-RU" sz="24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4" name="Picture 2" descr="C:\Users\Андрей\Desktop\показ\6. журавл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1211" y="368251"/>
            <a:ext cx="5991066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6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4" descr="Иволга ~ Плейкасты ~ Beesona.Ru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2707">
            <a:off x="555118" y="3686577"/>
            <a:ext cx="2448852" cy="31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47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сна фон картинки, стоковые фото Весна фон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380"/>
            <a:ext cx="9153491" cy="68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5910664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Журавли — крупные, длинноногие и длинношеие птицы. Журавлиные семейные пары сохраняются в течение всей жизни.</a:t>
            </a:r>
          </a:p>
        </p:txBody>
      </p:sp>
      <p:pic>
        <p:nvPicPr>
          <p:cNvPr id="4098" name="Picture 2" descr="Картинка, открытка, анимация - Журавли летя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866" y="476672"/>
            <a:ext cx="6736131" cy="5052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715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1018</TotalTime>
  <Words>510</Words>
  <Application>Microsoft Office PowerPoint</Application>
  <PresentationFormat>Экран (4:3)</PresentationFormat>
  <Paragraphs>41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сергей шаров</cp:lastModifiedBy>
  <cp:revision>34</cp:revision>
  <dcterms:created xsi:type="dcterms:W3CDTF">2022-02-24T06:21:25Z</dcterms:created>
  <dcterms:modified xsi:type="dcterms:W3CDTF">2022-02-26T18:54:31Z</dcterms:modified>
</cp:coreProperties>
</file>