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69" r:id="rId2"/>
    <p:sldId id="268" r:id="rId3"/>
    <p:sldId id="267" r:id="rId4"/>
    <p:sldId id="262" r:id="rId5"/>
    <p:sldId id="261" r:id="rId6"/>
    <p:sldId id="260" r:id="rId7"/>
    <p:sldId id="266" r:id="rId8"/>
    <p:sldId id="265" r:id="rId9"/>
    <p:sldId id="264" r:id="rId10"/>
    <p:sldId id="263" r:id="rId11"/>
    <p:sldId id="259" r:id="rId12"/>
    <p:sldId id="258" r:id="rId13"/>
    <p:sldId id="257" r:id="rId14"/>
    <p:sldId id="270" r:id="rId15"/>
    <p:sldId id="256" r:id="rId16"/>
    <p:sldId id="271" r:id="rId17"/>
    <p:sldId id="272" r:id="rId18"/>
    <p:sldId id="273" r:id="rId19"/>
    <p:sldId id="274" r:id="rId20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9" autoAdjust="0"/>
    <p:restoredTop sz="94610"/>
  </p:normalViewPr>
  <p:slideViewPr>
    <p:cSldViewPr snapToGrid="0" snapToObjects="1">
      <p:cViewPr varScale="1">
        <p:scale>
          <a:sx n="43" d="100"/>
          <a:sy n="43" d="100"/>
        </p:scale>
        <p:origin x="8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972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771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143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022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0298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06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1.svg"/><Relationship Id="rId3" Type="http://schemas.openxmlformats.org/officeDocument/2006/relationships/image" Target="../media/image1.png"/><Relationship Id="rId7" Type="http://schemas.openxmlformats.org/officeDocument/2006/relationships/image" Target="../media/image3.jpe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svg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image" Target="../media/image2.sv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svg"/><Relationship Id="rId13" Type="http://schemas.openxmlformats.org/officeDocument/2006/relationships/image" Target="../media/image67.png"/><Relationship Id="rId18" Type="http://schemas.openxmlformats.org/officeDocument/2006/relationships/image" Target="../media/image135.svg"/><Relationship Id="rId3" Type="http://schemas.openxmlformats.org/officeDocument/2006/relationships/image" Target="../media/image51.png"/><Relationship Id="rId7" Type="http://schemas.openxmlformats.org/officeDocument/2006/relationships/image" Target="../media/image66.png"/><Relationship Id="rId12" Type="http://schemas.openxmlformats.org/officeDocument/2006/relationships/image" Target="../media/image50.svg"/><Relationship Id="rId17" Type="http://schemas.openxmlformats.org/officeDocument/2006/relationships/image" Target="../media/image69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33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svg"/><Relationship Id="rId11" Type="http://schemas.openxmlformats.org/officeDocument/2006/relationships/image" Target="../media/image24.png"/><Relationship Id="rId5" Type="http://schemas.openxmlformats.org/officeDocument/2006/relationships/image" Target="../media/image52.png"/><Relationship Id="rId15" Type="http://schemas.openxmlformats.org/officeDocument/2006/relationships/image" Target="../media/image68.png"/><Relationship Id="rId10" Type="http://schemas.openxmlformats.org/officeDocument/2006/relationships/image" Target="../media/image120.svg"/><Relationship Id="rId19" Type="http://schemas.openxmlformats.org/officeDocument/2006/relationships/image" Target="../media/image70.jpeg"/><Relationship Id="rId4" Type="http://schemas.openxmlformats.org/officeDocument/2006/relationships/image" Target="../media/image101.svg"/><Relationship Id="rId9" Type="http://schemas.openxmlformats.org/officeDocument/2006/relationships/image" Target="../media/image61.png"/><Relationship Id="rId14" Type="http://schemas.openxmlformats.org/officeDocument/2006/relationships/image" Target="../media/image131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svg"/><Relationship Id="rId13" Type="http://schemas.openxmlformats.org/officeDocument/2006/relationships/image" Target="../media/image75.png"/><Relationship Id="rId3" Type="http://schemas.openxmlformats.org/officeDocument/2006/relationships/image" Target="../media/image21.png"/><Relationship Id="rId7" Type="http://schemas.openxmlformats.org/officeDocument/2006/relationships/image" Target="../media/image72.png"/><Relationship Id="rId12" Type="http://schemas.openxmlformats.org/officeDocument/2006/relationships/image" Target="../media/image145.svg"/><Relationship Id="rId17" Type="http://schemas.openxmlformats.org/officeDocument/2006/relationships/image" Target="../media/image77.jpe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49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9.svg"/><Relationship Id="rId11" Type="http://schemas.openxmlformats.org/officeDocument/2006/relationships/image" Target="../media/image74.png"/><Relationship Id="rId5" Type="http://schemas.openxmlformats.org/officeDocument/2006/relationships/image" Target="../media/image71.png"/><Relationship Id="rId15" Type="http://schemas.openxmlformats.org/officeDocument/2006/relationships/image" Target="../media/image76.png"/><Relationship Id="rId10" Type="http://schemas.openxmlformats.org/officeDocument/2006/relationships/image" Target="../media/image143.svg"/><Relationship Id="rId4" Type="http://schemas.openxmlformats.org/officeDocument/2006/relationships/image" Target="../media/image137.svg"/><Relationship Id="rId9" Type="http://schemas.openxmlformats.org/officeDocument/2006/relationships/image" Target="../media/image73.png"/><Relationship Id="rId14" Type="http://schemas.openxmlformats.org/officeDocument/2006/relationships/image" Target="../media/image147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svg"/><Relationship Id="rId13" Type="http://schemas.openxmlformats.org/officeDocument/2006/relationships/image" Target="../media/image81.png"/><Relationship Id="rId18" Type="http://schemas.openxmlformats.org/officeDocument/2006/relationships/image" Target="../media/image162.svg"/><Relationship Id="rId3" Type="http://schemas.openxmlformats.org/officeDocument/2006/relationships/image" Target="../media/image21.png"/><Relationship Id="rId7" Type="http://schemas.openxmlformats.org/officeDocument/2006/relationships/image" Target="../media/image78.png"/><Relationship Id="rId12" Type="http://schemas.openxmlformats.org/officeDocument/2006/relationships/image" Target="../media/image156.svg"/><Relationship Id="rId17" Type="http://schemas.openxmlformats.org/officeDocument/2006/relationships/image" Target="../media/image83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6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9.svg"/><Relationship Id="rId11" Type="http://schemas.openxmlformats.org/officeDocument/2006/relationships/image" Target="../media/image80.png"/><Relationship Id="rId5" Type="http://schemas.openxmlformats.org/officeDocument/2006/relationships/image" Target="../media/image71.png"/><Relationship Id="rId15" Type="http://schemas.openxmlformats.org/officeDocument/2006/relationships/image" Target="../media/image82.png"/><Relationship Id="rId10" Type="http://schemas.openxmlformats.org/officeDocument/2006/relationships/image" Target="../media/image154.svg"/><Relationship Id="rId19" Type="http://schemas.openxmlformats.org/officeDocument/2006/relationships/image" Target="../media/image84.jpeg"/><Relationship Id="rId4" Type="http://schemas.openxmlformats.org/officeDocument/2006/relationships/image" Target="../media/image137.svg"/><Relationship Id="rId9" Type="http://schemas.openxmlformats.org/officeDocument/2006/relationships/image" Target="../media/image79.png"/><Relationship Id="rId14" Type="http://schemas.openxmlformats.org/officeDocument/2006/relationships/image" Target="../media/image158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svg"/><Relationship Id="rId13" Type="http://schemas.openxmlformats.org/officeDocument/2006/relationships/image" Target="../media/image88.png"/><Relationship Id="rId3" Type="http://schemas.openxmlformats.org/officeDocument/2006/relationships/image" Target="../media/image21.png"/><Relationship Id="rId7" Type="http://schemas.openxmlformats.org/officeDocument/2006/relationships/image" Target="../media/image85.png"/><Relationship Id="rId12" Type="http://schemas.openxmlformats.org/officeDocument/2006/relationships/image" Target="../media/image169.svg"/><Relationship Id="rId17" Type="http://schemas.openxmlformats.org/officeDocument/2006/relationships/image" Target="../media/image90.jpe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73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9.svg"/><Relationship Id="rId11" Type="http://schemas.openxmlformats.org/officeDocument/2006/relationships/image" Target="../media/image87.png"/><Relationship Id="rId5" Type="http://schemas.openxmlformats.org/officeDocument/2006/relationships/image" Target="../media/image71.png"/><Relationship Id="rId15" Type="http://schemas.openxmlformats.org/officeDocument/2006/relationships/image" Target="../media/image89.png"/><Relationship Id="rId10" Type="http://schemas.openxmlformats.org/officeDocument/2006/relationships/image" Target="../media/image167.svg"/><Relationship Id="rId4" Type="http://schemas.openxmlformats.org/officeDocument/2006/relationships/image" Target="../media/image137.svg"/><Relationship Id="rId9" Type="http://schemas.openxmlformats.org/officeDocument/2006/relationships/image" Target="../media/image86.png"/><Relationship Id="rId14" Type="http://schemas.openxmlformats.org/officeDocument/2006/relationships/image" Target="../media/image171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svg"/><Relationship Id="rId13" Type="http://schemas.openxmlformats.org/officeDocument/2006/relationships/image" Target="../media/image93.png"/><Relationship Id="rId18" Type="http://schemas.openxmlformats.org/officeDocument/2006/relationships/image" Target="../media/image188.svg"/><Relationship Id="rId3" Type="http://schemas.openxmlformats.org/officeDocument/2006/relationships/image" Target="../media/image21.png"/><Relationship Id="rId7" Type="http://schemas.openxmlformats.org/officeDocument/2006/relationships/image" Target="../media/image86.png"/><Relationship Id="rId12" Type="http://schemas.openxmlformats.org/officeDocument/2006/relationships/image" Target="../media/image92.png"/><Relationship Id="rId17" Type="http://schemas.openxmlformats.org/officeDocument/2006/relationships/image" Target="../media/image94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86.svg"/><Relationship Id="rId20" Type="http://schemas.openxmlformats.org/officeDocument/2006/relationships/image" Target="../media/image19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9.svg"/><Relationship Id="rId11" Type="http://schemas.openxmlformats.org/officeDocument/2006/relationships/image" Target="../media/image91.jpeg"/><Relationship Id="rId5" Type="http://schemas.openxmlformats.org/officeDocument/2006/relationships/image" Target="../media/image71.png"/><Relationship Id="rId10" Type="http://schemas.openxmlformats.org/officeDocument/2006/relationships/image" Target="../media/image167.svg"/><Relationship Id="rId19" Type="http://schemas.openxmlformats.org/officeDocument/2006/relationships/image" Target="../media/image95.png"/><Relationship Id="rId4" Type="http://schemas.openxmlformats.org/officeDocument/2006/relationships/image" Target="../media/image137.svg"/></Relationships>
</file>

<file path=ppt/slides/_rels/slide15.xml.rels><?xml version="1.0" encoding="UTF-8" standalone="yes"?>
<Relationships xmlns="http://schemas.openxmlformats.org/package/2006/relationships"><Relationship Id="rId18" Type="http://schemas.openxmlformats.org/officeDocument/2006/relationships/image" Target="../media/image188.svg"/><Relationship Id="rId3" Type="http://schemas.openxmlformats.org/officeDocument/2006/relationships/image" Target="../media/image21.png"/><Relationship Id="rId7" Type="http://schemas.openxmlformats.org/officeDocument/2006/relationships/image" Target="../media/image93.png"/><Relationship Id="rId17" Type="http://schemas.openxmlformats.org/officeDocument/2006/relationships/image" Target="../media/image94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86.svg"/><Relationship Id="rId20" Type="http://schemas.openxmlformats.org/officeDocument/2006/relationships/image" Target="../media/image19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6.svg"/><Relationship Id="rId5" Type="http://schemas.openxmlformats.org/officeDocument/2006/relationships/image" Target="../media/image96.png"/><Relationship Id="rId19" Type="http://schemas.openxmlformats.org/officeDocument/2006/relationships/image" Target="../media/image95.png"/><Relationship Id="rId4" Type="http://schemas.openxmlformats.org/officeDocument/2006/relationships/image" Target="../media/image137.svg"/></Relationships>
</file>

<file path=ppt/slides/_rels/slide16.xml.rels><?xml version="1.0" encoding="UTF-8" standalone="yes"?>
<Relationships xmlns="http://schemas.openxmlformats.org/package/2006/relationships"><Relationship Id="rId18" Type="http://schemas.openxmlformats.org/officeDocument/2006/relationships/image" Target="../media/image188.svg"/><Relationship Id="rId3" Type="http://schemas.openxmlformats.org/officeDocument/2006/relationships/image" Target="../media/image21.png"/><Relationship Id="rId7" Type="http://schemas.openxmlformats.org/officeDocument/2006/relationships/image" Target="../media/image93.png"/><Relationship Id="rId17" Type="http://schemas.openxmlformats.org/officeDocument/2006/relationships/image" Target="../media/image94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86.svg"/><Relationship Id="rId20" Type="http://schemas.openxmlformats.org/officeDocument/2006/relationships/image" Target="../media/image19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6.svg"/><Relationship Id="rId5" Type="http://schemas.openxmlformats.org/officeDocument/2006/relationships/image" Target="../media/image96.png"/><Relationship Id="rId19" Type="http://schemas.openxmlformats.org/officeDocument/2006/relationships/image" Target="../media/image95.png"/><Relationship Id="rId4" Type="http://schemas.openxmlformats.org/officeDocument/2006/relationships/image" Target="../media/image137.svg"/></Relationships>
</file>

<file path=ppt/slides/_rels/slide17.xml.rels><?xml version="1.0" encoding="UTF-8" standalone="yes"?>
<Relationships xmlns="http://schemas.openxmlformats.org/package/2006/relationships"><Relationship Id="rId18" Type="http://schemas.openxmlformats.org/officeDocument/2006/relationships/image" Target="../media/image188.svg"/><Relationship Id="rId3" Type="http://schemas.openxmlformats.org/officeDocument/2006/relationships/image" Target="../media/image21.png"/><Relationship Id="rId7" Type="http://schemas.openxmlformats.org/officeDocument/2006/relationships/image" Target="../media/image93.png"/><Relationship Id="rId17" Type="http://schemas.openxmlformats.org/officeDocument/2006/relationships/image" Target="../media/image94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86.svg"/><Relationship Id="rId20" Type="http://schemas.openxmlformats.org/officeDocument/2006/relationships/image" Target="../media/image19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6.svg"/><Relationship Id="rId5" Type="http://schemas.openxmlformats.org/officeDocument/2006/relationships/image" Target="../media/image96.png"/><Relationship Id="rId19" Type="http://schemas.openxmlformats.org/officeDocument/2006/relationships/image" Target="../media/image95.png"/><Relationship Id="rId4" Type="http://schemas.openxmlformats.org/officeDocument/2006/relationships/image" Target="../media/image137.svg"/></Relationships>
</file>

<file path=ppt/slides/_rels/slide18.xml.rels><?xml version="1.0" encoding="UTF-8" standalone="yes"?>
<Relationships xmlns="http://schemas.openxmlformats.org/package/2006/relationships"><Relationship Id="rId18" Type="http://schemas.openxmlformats.org/officeDocument/2006/relationships/image" Target="../media/image188.svg"/><Relationship Id="rId3" Type="http://schemas.openxmlformats.org/officeDocument/2006/relationships/image" Target="../media/image21.png"/><Relationship Id="rId7" Type="http://schemas.openxmlformats.org/officeDocument/2006/relationships/image" Target="../media/image93.png"/><Relationship Id="rId17" Type="http://schemas.openxmlformats.org/officeDocument/2006/relationships/image" Target="../media/image94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186.svg"/><Relationship Id="rId20" Type="http://schemas.openxmlformats.org/officeDocument/2006/relationships/image" Target="../media/image19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6.svg"/><Relationship Id="rId5" Type="http://schemas.openxmlformats.org/officeDocument/2006/relationships/image" Target="../media/image96.png"/><Relationship Id="rId19" Type="http://schemas.openxmlformats.org/officeDocument/2006/relationships/image" Target="../media/image95.png"/><Relationship Id="rId4" Type="http://schemas.openxmlformats.org/officeDocument/2006/relationships/image" Target="../media/image137.svg"/></Relationships>
</file>

<file path=ppt/slides/_rels/slide19.xml.rels><?xml version="1.0" encoding="UTF-8" standalone="yes"?>
<Relationships xmlns="http://schemas.openxmlformats.org/package/2006/relationships"><Relationship Id="rId18" Type="http://schemas.openxmlformats.org/officeDocument/2006/relationships/image" Target="../media/image188.svg"/><Relationship Id="rId3" Type="http://schemas.openxmlformats.org/officeDocument/2006/relationships/image" Target="../media/image21.png"/><Relationship Id="rId7" Type="http://schemas.openxmlformats.org/officeDocument/2006/relationships/image" Target="../media/image93.png"/><Relationship Id="rId17" Type="http://schemas.openxmlformats.org/officeDocument/2006/relationships/image" Target="../media/image94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186.svg"/><Relationship Id="rId20" Type="http://schemas.openxmlformats.org/officeDocument/2006/relationships/image" Target="../media/image19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6.svg"/><Relationship Id="rId5" Type="http://schemas.openxmlformats.org/officeDocument/2006/relationships/image" Target="../media/image96.png"/><Relationship Id="rId19" Type="http://schemas.openxmlformats.org/officeDocument/2006/relationships/image" Target="../media/image95.png"/><Relationship Id="rId4" Type="http://schemas.openxmlformats.org/officeDocument/2006/relationships/image" Target="../media/image13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12.png"/><Relationship Id="rId18" Type="http://schemas.openxmlformats.org/officeDocument/2006/relationships/image" Target="../media/image29.svg"/><Relationship Id="rId3" Type="http://schemas.openxmlformats.org/officeDocument/2006/relationships/image" Target="../media/image7.png"/><Relationship Id="rId21" Type="http://schemas.openxmlformats.org/officeDocument/2006/relationships/image" Target="../media/image16.jpeg"/><Relationship Id="rId7" Type="http://schemas.openxmlformats.org/officeDocument/2006/relationships/image" Target="../media/image9.png"/><Relationship Id="rId12" Type="http://schemas.openxmlformats.org/officeDocument/2006/relationships/image" Target="../media/image23.sv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7.svg"/><Relationship Id="rId20" Type="http://schemas.openxmlformats.org/officeDocument/2006/relationships/image" Target="../media/image3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svg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5" Type="http://schemas.openxmlformats.org/officeDocument/2006/relationships/image" Target="../media/image13.png"/><Relationship Id="rId10" Type="http://schemas.openxmlformats.org/officeDocument/2006/relationships/image" Target="../media/image21.svg"/><Relationship Id="rId19" Type="http://schemas.openxmlformats.org/officeDocument/2006/relationships/image" Target="../media/image15.png"/><Relationship Id="rId4" Type="http://schemas.openxmlformats.org/officeDocument/2006/relationships/image" Target="../media/image15.svg"/><Relationship Id="rId9" Type="http://schemas.openxmlformats.org/officeDocument/2006/relationships/image" Target="../media/image10.png"/><Relationship Id="rId14" Type="http://schemas.openxmlformats.org/officeDocument/2006/relationships/image" Target="../media/image2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12.png"/><Relationship Id="rId18" Type="http://schemas.openxmlformats.org/officeDocument/2006/relationships/image" Target="../media/image40.svg"/><Relationship Id="rId3" Type="http://schemas.openxmlformats.org/officeDocument/2006/relationships/image" Target="../media/image17.png"/><Relationship Id="rId21" Type="http://schemas.openxmlformats.org/officeDocument/2006/relationships/image" Target="../media/image20.jpeg"/><Relationship Id="rId7" Type="http://schemas.openxmlformats.org/officeDocument/2006/relationships/image" Target="../media/image19.png"/><Relationship Id="rId12" Type="http://schemas.openxmlformats.org/officeDocument/2006/relationships/image" Target="../media/image23.sv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9.svg"/><Relationship Id="rId20" Type="http://schemas.openxmlformats.org/officeDocument/2006/relationships/image" Target="../media/image4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svg"/><Relationship Id="rId11" Type="http://schemas.openxmlformats.org/officeDocument/2006/relationships/image" Target="../media/image11.png"/><Relationship Id="rId5" Type="http://schemas.openxmlformats.org/officeDocument/2006/relationships/image" Target="../media/image18.png"/><Relationship Id="rId15" Type="http://schemas.openxmlformats.org/officeDocument/2006/relationships/image" Target="../media/image13.png"/><Relationship Id="rId10" Type="http://schemas.openxmlformats.org/officeDocument/2006/relationships/image" Target="../media/image21.svg"/><Relationship Id="rId19" Type="http://schemas.openxmlformats.org/officeDocument/2006/relationships/image" Target="../media/image15.png"/><Relationship Id="rId4" Type="http://schemas.openxmlformats.org/officeDocument/2006/relationships/image" Target="../media/image34.svg"/><Relationship Id="rId9" Type="http://schemas.openxmlformats.org/officeDocument/2006/relationships/image" Target="../media/image10.png"/><Relationship Id="rId14" Type="http://schemas.openxmlformats.org/officeDocument/2006/relationships/image" Target="../media/image2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13" Type="http://schemas.openxmlformats.org/officeDocument/2006/relationships/image" Target="../media/image26.png"/><Relationship Id="rId18" Type="http://schemas.openxmlformats.org/officeDocument/2006/relationships/image" Target="../media/image58.sv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12" Type="http://schemas.openxmlformats.org/officeDocument/2006/relationships/image" Target="../media/image52.sv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6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svg"/><Relationship Id="rId11" Type="http://schemas.openxmlformats.org/officeDocument/2006/relationships/image" Target="../media/image25.png"/><Relationship Id="rId5" Type="http://schemas.openxmlformats.org/officeDocument/2006/relationships/image" Target="../media/image22.png"/><Relationship Id="rId15" Type="http://schemas.openxmlformats.org/officeDocument/2006/relationships/image" Target="../media/image27.png"/><Relationship Id="rId10" Type="http://schemas.openxmlformats.org/officeDocument/2006/relationships/image" Target="../media/image50.svg"/><Relationship Id="rId19" Type="http://schemas.openxmlformats.org/officeDocument/2006/relationships/image" Target="../media/image29.jpeg"/><Relationship Id="rId4" Type="http://schemas.openxmlformats.org/officeDocument/2006/relationships/image" Target="../media/image44.svg"/><Relationship Id="rId9" Type="http://schemas.openxmlformats.org/officeDocument/2006/relationships/image" Target="../media/image24.png"/><Relationship Id="rId14" Type="http://schemas.openxmlformats.org/officeDocument/2006/relationships/image" Target="../media/image5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31.png"/><Relationship Id="rId18" Type="http://schemas.openxmlformats.org/officeDocument/2006/relationships/image" Target="../media/image68.svg"/><Relationship Id="rId3" Type="http://schemas.openxmlformats.org/officeDocument/2006/relationships/image" Target="../media/image21.png"/><Relationship Id="rId7" Type="http://schemas.openxmlformats.org/officeDocument/2006/relationships/image" Target="../media/image30.png"/><Relationship Id="rId12" Type="http://schemas.openxmlformats.org/officeDocument/2006/relationships/image" Target="../media/image52.svg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6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svg"/><Relationship Id="rId11" Type="http://schemas.openxmlformats.org/officeDocument/2006/relationships/image" Target="../media/image25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50.svg"/><Relationship Id="rId19" Type="http://schemas.openxmlformats.org/officeDocument/2006/relationships/image" Target="../media/image34.jpeg"/><Relationship Id="rId4" Type="http://schemas.openxmlformats.org/officeDocument/2006/relationships/image" Target="../media/image60.svg"/><Relationship Id="rId9" Type="http://schemas.openxmlformats.org/officeDocument/2006/relationships/image" Target="../media/image24.png"/><Relationship Id="rId14" Type="http://schemas.openxmlformats.org/officeDocument/2006/relationships/image" Target="../media/image6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13" Type="http://schemas.openxmlformats.org/officeDocument/2006/relationships/image" Target="../media/image39.png"/><Relationship Id="rId3" Type="http://schemas.openxmlformats.org/officeDocument/2006/relationships/image" Target="../media/image21.png"/><Relationship Id="rId7" Type="http://schemas.openxmlformats.org/officeDocument/2006/relationships/image" Target="../media/image36.png"/><Relationship Id="rId12" Type="http://schemas.openxmlformats.org/officeDocument/2006/relationships/image" Target="../media/image77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svg"/><Relationship Id="rId11" Type="http://schemas.openxmlformats.org/officeDocument/2006/relationships/image" Target="../media/image38.png"/><Relationship Id="rId5" Type="http://schemas.openxmlformats.org/officeDocument/2006/relationships/image" Target="../media/image35.png"/><Relationship Id="rId15" Type="http://schemas.openxmlformats.org/officeDocument/2006/relationships/image" Target="../media/image40.jpeg"/><Relationship Id="rId10" Type="http://schemas.openxmlformats.org/officeDocument/2006/relationships/image" Target="../media/image75.svg"/><Relationship Id="rId4" Type="http://schemas.openxmlformats.org/officeDocument/2006/relationships/image" Target="../media/image60.svg"/><Relationship Id="rId9" Type="http://schemas.openxmlformats.org/officeDocument/2006/relationships/image" Target="../media/image37.png"/><Relationship Id="rId14" Type="http://schemas.openxmlformats.org/officeDocument/2006/relationships/image" Target="../media/image79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svg"/><Relationship Id="rId13" Type="http://schemas.openxmlformats.org/officeDocument/2006/relationships/image" Target="../media/image46.png"/><Relationship Id="rId18" Type="http://schemas.openxmlformats.org/officeDocument/2006/relationships/image" Target="../media/image96.svg"/><Relationship Id="rId3" Type="http://schemas.openxmlformats.org/officeDocument/2006/relationships/image" Target="../media/image41.png"/><Relationship Id="rId21" Type="http://schemas.openxmlformats.org/officeDocument/2006/relationships/image" Target="../media/image50.jpeg"/><Relationship Id="rId7" Type="http://schemas.openxmlformats.org/officeDocument/2006/relationships/image" Target="../media/image43.png"/><Relationship Id="rId12" Type="http://schemas.openxmlformats.org/officeDocument/2006/relationships/image" Target="../media/image90.svg"/><Relationship Id="rId17" Type="http://schemas.openxmlformats.org/officeDocument/2006/relationships/image" Target="../media/image48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94.svg"/><Relationship Id="rId20" Type="http://schemas.openxmlformats.org/officeDocument/2006/relationships/image" Target="../media/image98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svg"/><Relationship Id="rId11" Type="http://schemas.openxmlformats.org/officeDocument/2006/relationships/image" Target="../media/image45.png"/><Relationship Id="rId5" Type="http://schemas.openxmlformats.org/officeDocument/2006/relationships/image" Target="../media/image42.png"/><Relationship Id="rId15" Type="http://schemas.openxmlformats.org/officeDocument/2006/relationships/image" Target="../media/image47.png"/><Relationship Id="rId10" Type="http://schemas.openxmlformats.org/officeDocument/2006/relationships/image" Target="../media/image88.svg"/><Relationship Id="rId19" Type="http://schemas.openxmlformats.org/officeDocument/2006/relationships/image" Target="../media/image49.png"/><Relationship Id="rId4" Type="http://schemas.openxmlformats.org/officeDocument/2006/relationships/image" Target="../media/image82.svg"/><Relationship Id="rId9" Type="http://schemas.openxmlformats.org/officeDocument/2006/relationships/image" Target="../media/image44.png"/><Relationship Id="rId14" Type="http://schemas.openxmlformats.org/officeDocument/2006/relationships/image" Target="../media/image9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svg"/><Relationship Id="rId13" Type="http://schemas.openxmlformats.org/officeDocument/2006/relationships/image" Target="../media/image55.png"/><Relationship Id="rId18" Type="http://schemas.openxmlformats.org/officeDocument/2006/relationships/image" Target="../media/image113.svg"/><Relationship Id="rId3" Type="http://schemas.openxmlformats.org/officeDocument/2006/relationships/image" Target="../media/image51.png"/><Relationship Id="rId21" Type="http://schemas.openxmlformats.org/officeDocument/2006/relationships/image" Target="../media/image59.jpeg"/><Relationship Id="rId7" Type="http://schemas.openxmlformats.org/officeDocument/2006/relationships/image" Target="../media/image53.png"/><Relationship Id="rId12" Type="http://schemas.openxmlformats.org/officeDocument/2006/relationships/image" Target="../media/image92.svg"/><Relationship Id="rId17" Type="http://schemas.openxmlformats.org/officeDocument/2006/relationships/image" Target="../media/image57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11.svg"/><Relationship Id="rId20" Type="http://schemas.openxmlformats.org/officeDocument/2006/relationships/image" Target="../media/image115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svg"/><Relationship Id="rId11" Type="http://schemas.openxmlformats.org/officeDocument/2006/relationships/image" Target="../media/image46.png"/><Relationship Id="rId5" Type="http://schemas.openxmlformats.org/officeDocument/2006/relationships/image" Target="../media/image52.png"/><Relationship Id="rId15" Type="http://schemas.openxmlformats.org/officeDocument/2006/relationships/image" Target="../media/image56.png"/><Relationship Id="rId10" Type="http://schemas.openxmlformats.org/officeDocument/2006/relationships/image" Target="../media/image107.svg"/><Relationship Id="rId19" Type="http://schemas.openxmlformats.org/officeDocument/2006/relationships/image" Target="../media/image58.png"/><Relationship Id="rId4" Type="http://schemas.openxmlformats.org/officeDocument/2006/relationships/image" Target="../media/image101.svg"/><Relationship Id="rId9" Type="http://schemas.openxmlformats.org/officeDocument/2006/relationships/image" Target="../media/image54.png"/><Relationship Id="rId14" Type="http://schemas.openxmlformats.org/officeDocument/2006/relationships/image" Target="../media/image109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svg"/><Relationship Id="rId13" Type="http://schemas.openxmlformats.org/officeDocument/2006/relationships/image" Target="../media/image63.png"/><Relationship Id="rId3" Type="http://schemas.openxmlformats.org/officeDocument/2006/relationships/image" Target="../media/image51.png"/><Relationship Id="rId7" Type="http://schemas.openxmlformats.org/officeDocument/2006/relationships/image" Target="../media/image60.png"/><Relationship Id="rId12" Type="http://schemas.openxmlformats.org/officeDocument/2006/relationships/image" Target="../media/image122.svg"/><Relationship Id="rId17" Type="http://schemas.openxmlformats.org/officeDocument/2006/relationships/image" Target="../media/image65.jpe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26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svg"/><Relationship Id="rId11" Type="http://schemas.openxmlformats.org/officeDocument/2006/relationships/image" Target="../media/image62.png"/><Relationship Id="rId5" Type="http://schemas.openxmlformats.org/officeDocument/2006/relationships/image" Target="../media/image52.png"/><Relationship Id="rId15" Type="http://schemas.openxmlformats.org/officeDocument/2006/relationships/image" Target="../media/image64.png"/><Relationship Id="rId10" Type="http://schemas.openxmlformats.org/officeDocument/2006/relationships/image" Target="../media/image120.svg"/><Relationship Id="rId4" Type="http://schemas.openxmlformats.org/officeDocument/2006/relationships/image" Target="../media/image101.svg"/><Relationship Id="rId9" Type="http://schemas.openxmlformats.org/officeDocument/2006/relationships/image" Target="../media/image61.png"/><Relationship Id="rId14" Type="http://schemas.openxmlformats.org/officeDocument/2006/relationships/image" Target="../media/image12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172325" y="0"/>
            <a:ext cx="9525000" cy="1638300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0" y="7839075"/>
            <a:ext cx="1790700" cy="2447925"/>
          </a:xfrm>
          <a:prstGeom prst="rect">
            <a:avLst/>
          </a:prstGeom>
        </p:spPr>
      </p:pic>
      <p:pic>
        <p:nvPicPr>
          <p:cNvPr id="4" name="ChatGPT Image 8 мая 2026 г., 02_15_34 1" descr="preencoded.png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9744075" y="0"/>
            <a:ext cx="8543925" cy="10287000"/>
          </a:xfrm>
          <a:prstGeom prst="rect">
            <a:avLst/>
          </a:prstGeom>
        </p:spPr>
      </p:pic>
      <p:pic>
        <p:nvPicPr>
          <p:cNvPr id="5" name="Poem: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361647" y="68200"/>
            <a:ext cx="3743325" cy="876300"/>
          </a:xfrm>
          <a:prstGeom prst="rect">
            <a:avLst/>
          </a:prstGeom>
        </p:spPr>
      </p:pic>
      <p:pic>
        <p:nvPicPr>
          <p:cNvPr id="6" name="&quot;And we 1______ in orbits, Undiscovered paths, The 2______ is stitched with meteorites. Risk and 3______ are valued, Space music Swims into our business conversation. 4______ in the porthole is In some matte 5______ Sunset and dawn.&quot;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-54101" y="2816153"/>
            <a:ext cx="9611921" cy="6640081"/>
          </a:xfrm>
          <a:prstGeom prst="rect">
            <a:avLst/>
          </a:prstGeom>
        </p:spPr>
      </p:pic>
      <p:pic>
        <p:nvPicPr>
          <p:cNvPr id="7" name="Rectangle 1" descr="preencoded.png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0" y="1268064"/>
            <a:ext cx="9371566" cy="98432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61646" y="1575558"/>
            <a:ext cx="90099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space            haze        Earth         fly        courage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172325" y="0"/>
            <a:ext cx="9525001" cy="1638300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0" y="7274179"/>
            <a:ext cx="2924175" cy="3012821"/>
          </a:xfrm>
          <a:prstGeom prst="rect">
            <a:avLst/>
          </a:prstGeom>
        </p:spPr>
      </p:pic>
      <p:pic>
        <p:nvPicPr>
          <p:cNvPr id="4" name="When was the first flight to the Moon? Options: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577215" y="2405630"/>
            <a:ext cx="7381876" cy="1314453"/>
          </a:xfrm>
          <a:prstGeom prst="rect">
            <a:avLst/>
          </a:prstGeom>
        </p:spPr>
      </p:pic>
      <p:pic>
        <p:nvPicPr>
          <p:cNvPr id="5" name="Rectangle 1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581025" y="4505325"/>
            <a:ext cx="2486025" cy="914400"/>
          </a:xfrm>
          <a:prstGeom prst="rect">
            <a:avLst/>
          </a:prstGeom>
        </p:spPr>
      </p:pic>
      <p:pic>
        <p:nvPicPr>
          <p:cNvPr id="6" name="Rectangle 2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581025" y="5724525"/>
            <a:ext cx="2486025" cy="914400"/>
          </a:xfrm>
          <a:prstGeom prst="rect">
            <a:avLst/>
          </a:prstGeom>
        </p:spPr>
      </p:pic>
      <p:pic>
        <p:nvPicPr>
          <p:cNvPr id="7" name="Rectangle 3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581025" y="6905625"/>
            <a:ext cx="2371725" cy="914400"/>
          </a:xfrm>
          <a:prstGeom prst="rect">
            <a:avLst/>
          </a:prstGeom>
        </p:spPr>
      </p:pic>
      <p:pic>
        <p:nvPicPr>
          <p:cNvPr id="8" name="a) 1958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1187005" y="4797093"/>
            <a:ext cx="1228725" cy="323850"/>
          </a:xfrm>
          <a:prstGeom prst="rect">
            <a:avLst/>
          </a:prstGeom>
        </p:spPr>
      </p:pic>
      <p:pic>
        <p:nvPicPr>
          <p:cNvPr id="9" name="b) 1969" descr="preencoded.png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195578" y="6016293"/>
            <a:ext cx="1219200" cy="323850"/>
          </a:xfrm>
          <a:prstGeom prst="rect">
            <a:avLst/>
          </a:prstGeom>
        </p:spPr>
      </p:pic>
      <p:pic>
        <p:nvPicPr>
          <p:cNvPr id="10" name="c) 1971" descr="preencoded.png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/>
        </p:blipFill>
        <p:spPr>
          <a:xfrm>
            <a:off x="1148905" y="7197393"/>
            <a:ext cx="1066800" cy="323850"/>
          </a:xfrm>
          <a:prstGeom prst="rect">
            <a:avLst/>
          </a:prstGeom>
        </p:spPr>
      </p:pic>
      <p:pic>
        <p:nvPicPr>
          <p:cNvPr id="11" name="U5v9g 1" descr="preencoded.png"/>
          <p:cNvPicPr>
            <a:picLocks noChangeAspect="1"/>
          </p:cNvPicPr>
          <p:nvPr/>
        </p:nvPicPr>
        <p:blipFill>
          <a:blip r:embed="rId19"/>
          <a:srcRect/>
          <a:stretch/>
        </p:blipFill>
        <p:spPr>
          <a:xfrm>
            <a:off x="9210675" y="0"/>
            <a:ext cx="9077325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6630650" y="0"/>
            <a:ext cx="1657350" cy="1762125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724025" y="7398004"/>
            <a:ext cx="10658477" cy="2888996"/>
          </a:xfrm>
          <a:prstGeom prst="rect">
            <a:avLst/>
          </a:prstGeom>
        </p:spPr>
      </p:pic>
      <p:pic>
        <p:nvPicPr>
          <p:cNvPr id="4" name="When did the first tourist go to space? Options: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0092691" y="2538980"/>
            <a:ext cx="7477125" cy="1333500"/>
          </a:xfrm>
          <a:prstGeom prst="rect">
            <a:avLst/>
          </a:prstGeom>
        </p:spPr>
      </p:pic>
      <p:pic>
        <p:nvPicPr>
          <p:cNvPr id="5" name="Rectangle 1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0077450" y="4686300"/>
            <a:ext cx="2562225" cy="914400"/>
          </a:xfrm>
          <a:prstGeom prst="rect">
            <a:avLst/>
          </a:prstGeom>
        </p:spPr>
      </p:pic>
      <p:pic>
        <p:nvPicPr>
          <p:cNvPr id="6" name="Rectangle 2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0077450" y="5905500"/>
            <a:ext cx="2562225" cy="914400"/>
          </a:xfrm>
          <a:prstGeom prst="rect">
            <a:avLst/>
          </a:prstGeom>
        </p:spPr>
      </p:pic>
      <p:pic>
        <p:nvPicPr>
          <p:cNvPr id="7" name="Rectangle 3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0077450" y="7086600"/>
            <a:ext cx="2562225" cy="914400"/>
          </a:xfrm>
          <a:prstGeom prst="rect">
            <a:avLst/>
          </a:prstGeom>
        </p:spPr>
      </p:pic>
      <p:pic>
        <p:nvPicPr>
          <p:cNvPr id="8" name="a) 1995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10683432" y="4978068"/>
            <a:ext cx="1209675" cy="323850"/>
          </a:xfrm>
          <a:prstGeom prst="rect">
            <a:avLst/>
          </a:prstGeom>
        </p:spPr>
      </p:pic>
      <p:pic>
        <p:nvPicPr>
          <p:cNvPr id="9" name="b) 2001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10692003" y="6197268"/>
            <a:ext cx="1228725" cy="323850"/>
          </a:xfrm>
          <a:prstGeom prst="rect">
            <a:avLst/>
          </a:prstGeom>
        </p:spPr>
      </p:pic>
      <p:pic>
        <p:nvPicPr>
          <p:cNvPr id="10" name="c) 2014" descr="preencoded.png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0645332" y="7378368"/>
            <a:ext cx="1228725" cy="323850"/>
          </a:xfrm>
          <a:prstGeom prst="rect">
            <a:avLst/>
          </a:prstGeom>
        </p:spPr>
      </p:pic>
      <p:pic>
        <p:nvPicPr>
          <p:cNvPr id="11" name="XQoap 1" descr="preencoded.png"/>
          <p:cNvPicPr>
            <a:picLocks noChangeAspect="1"/>
          </p:cNvPicPr>
          <p:nvPr/>
        </p:nvPicPr>
        <p:blipFill>
          <a:blip r:embed="rId17"/>
          <a:srcRect/>
          <a:stretch/>
        </p:blipFill>
        <p:spPr>
          <a:xfrm>
            <a:off x="0" y="0"/>
            <a:ext cx="8524875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6630650" y="0"/>
            <a:ext cx="1657350" cy="1762125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724025" y="7398004"/>
            <a:ext cx="10658477" cy="2888996"/>
          </a:xfrm>
          <a:prstGeom prst="rect">
            <a:avLst/>
          </a:prstGeom>
        </p:spPr>
      </p:pic>
      <p:pic>
        <p:nvPicPr>
          <p:cNvPr id="4" name="How long was the first space journey (for a tourist)? Options: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0104881" y="2157980"/>
            <a:ext cx="6934201" cy="2047875"/>
          </a:xfrm>
          <a:prstGeom prst="rect">
            <a:avLst/>
          </a:prstGeom>
        </p:spPr>
      </p:pic>
      <p:pic>
        <p:nvPicPr>
          <p:cNvPr id="5" name="Rectangle 1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0077450" y="4752975"/>
            <a:ext cx="2667000" cy="914400"/>
          </a:xfrm>
          <a:prstGeom prst="rect">
            <a:avLst/>
          </a:prstGeom>
        </p:spPr>
      </p:pic>
      <p:pic>
        <p:nvPicPr>
          <p:cNvPr id="6" name="Rectangle 2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0077450" y="5972175"/>
            <a:ext cx="2667000" cy="914400"/>
          </a:xfrm>
          <a:prstGeom prst="rect">
            <a:avLst/>
          </a:prstGeom>
        </p:spPr>
      </p:pic>
      <p:pic>
        <p:nvPicPr>
          <p:cNvPr id="7" name="Rectangle 3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10077450" y="7153275"/>
            <a:ext cx="2943225" cy="914400"/>
          </a:xfrm>
          <a:prstGeom prst="rect">
            <a:avLst/>
          </a:prstGeom>
        </p:spPr>
      </p:pic>
      <p:pic>
        <p:nvPicPr>
          <p:cNvPr id="8" name="a) 3 days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10683432" y="5044743"/>
            <a:ext cx="1485900" cy="352425"/>
          </a:xfrm>
          <a:prstGeom prst="rect">
            <a:avLst/>
          </a:prstGeom>
        </p:spPr>
      </p:pic>
      <p:pic>
        <p:nvPicPr>
          <p:cNvPr id="9" name="b) 7 days" descr="preencoded.png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0692003" y="6263943"/>
            <a:ext cx="1457326" cy="352425"/>
          </a:xfrm>
          <a:prstGeom prst="rect">
            <a:avLst/>
          </a:prstGeom>
        </p:spPr>
      </p:pic>
      <p:pic>
        <p:nvPicPr>
          <p:cNvPr id="10" name="c) 2 weeks" descr="preencoded.png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/>
        </p:blipFill>
        <p:spPr>
          <a:xfrm>
            <a:off x="10645332" y="7445043"/>
            <a:ext cx="1800225" cy="323850"/>
          </a:xfrm>
          <a:prstGeom prst="rect">
            <a:avLst/>
          </a:prstGeom>
        </p:spPr>
      </p:pic>
      <p:pic>
        <p:nvPicPr>
          <p:cNvPr id="11" name="GgEFB 1" descr="preencoded.png"/>
          <p:cNvPicPr>
            <a:picLocks noChangeAspect="1"/>
          </p:cNvPicPr>
          <p:nvPr/>
        </p:nvPicPr>
        <p:blipFill>
          <a:blip r:embed="rId19"/>
          <a:srcRect/>
          <a:stretch/>
        </p:blipFill>
        <p:spPr>
          <a:xfrm>
            <a:off x="0" y="0"/>
            <a:ext cx="9077325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6630650" y="0"/>
            <a:ext cx="1657350" cy="1762125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724025" y="7398004"/>
            <a:ext cx="10658477" cy="2888996"/>
          </a:xfrm>
          <a:prstGeom prst="rect">
            <a:avLst/>
          </a:prstGeom>
        </p:spPr>
      </p:pic>
      <p:pic>
        <p:nvPicPr>
          <p:cNvPr id="4" name="When was the filming of the first movie in space? Options: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9567745" y="1809164"/>
            <a:ext cx="7891579" cy="2396691"/>
          </a:xfrm>
          <a:prstGeom prst="rect">
            <a:avLst/>
          </a:prstGeom>
        </p:spPr>
      </p:pic>
      <p:pic>
        <p:nvPicPr>
          <p:cNvPr id="5" name="Rectangle 1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0077450" y="4752975"/>
            <a:ext cx="2571750" cy="914400"/>
          </a:xfrm>
          <a:prstGeom prst="rect">
            <a:avLst/>
          </a:prstGeom>
        </p:spPr>
      </p:pic>
      <p:pic>
        <p:nvPicPr>
          <p:cNvPr id="6" name="Rectangle 2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0077450" y="5972175"/>
            <a:ext cx="2571750" cy="914400"/>
          </a:xfrm>
          <a:prstGeom prst="rect">
            <a:avLst/>
          </a:prstGeom>
        </p:spPr>
      </p:pic>
      <p:pic>
        <p:nvPicPr>
          <p:cNvPr id="7" name="Rectangle 3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0077450" y="7153275"/>
            <a:ext cx="2571750" cy="914400"/>
          </a:xfrm>
          <a:prstGeom prst="rect">
            <a:avLst/>
          </a:prstGeom>
        </p:spPr>
      </p:pic>
      <p:pic>
        <p:nvPicPr>
          <p:cNvPr id="8" name="a) 1988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10683432" y="5044743"/>
            <a:ext cx="1247775" cy="323850"/>
          </a:xfrm>
          <a:prstGeom prst="rect">
            <a:avLst/>
          </a:prstGeom>
        </p:spPr>
      </p:pic>
      <p:pic>
        <p:nvPicPr>
          <p:cNvPr id="9" name="b) 2012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10692003" y="6263943"/>
            <a:ext cx="1219202" cy="323850"/>
          </a:xfrm>
          <a:prstGeom prst="rect">
            <a:avLst/>
          </a:prstGeom>
        </p:spPr>
      </p:pic>
      <p:pic>
        <p:nvPicPr>
          <p:cNvPr id="10" name="c) 2021" descr="preencoded.png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0645332" y="7445043"/>
            <a:ext cx="1200150" cy="323850"/>
          </a:xfrm>
          <a:prstGeom prst="rect">
            <a:avLst/>
          </a:prstGeom>
        </p:spPr>
      </p:pic>
      <p:pic>
        <p:nvPicPr>
          <p:cNvPr id="11" name="6c208763678ac5b622d9c497c5571f30 1" descr="preencoded.png"/>
          <p:cNvPicPr>
            <a:picLocks noChangeAspect="1"/>
          </p:cNvPicPr>
          <p:nvPr/>
        </p:nvPicPr>
        <p:blipFill>
          <a:blip r:embed="rId17"/>
          <a:srcRect/>
          <a:stretch/>
        </p:blipFill>
        <p:spPr>
          <a:xfrm>
            <a:off x="0" y="0"/>
            <a:ext cx="908685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6630650" y="0"/>
            <a:ext cx="1657350" cy="1762125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724025" y="7398004"/>
            <a:ext cx="10658477" cy="2888996"/>
          </a:xfrm>
          <a:prstGeom prst="rect">
            <a:avLst/>
          </a:prstGeom>
        </p:spPr>
      </p:pic>
      <p:pic>
        <p:nvPicPr>
          <p:cNvPr id="5" name="Rectangle 1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0077450" y="4752975"/>
            <a:ext cx="2571750" cy="914400"/>
          </a:xfrm>
          <a:prstGeom prst="rect">
            <a:avLst/>
          </a:prstGeom>
        </p:spPr>
      </p:pic>
      <p:pic>
        <p:nvPicPr>
          <p:cNvPr id="6" name="Rectangl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0077450" y="5923090"/>
            <a:ext cx="2571750" cy="914400"/>
          </a:xfrm>
          <a:prstGeom prst="rect">
            <a:avLst/>
          </a:prstGeom>
        </p:spPr>
      </p:pic>
      <p:pic>
        <p:nvPicPr>
          <p:cNvPr id="7" name="Rectangle 3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0077450" y="7191375"/>
            <a:ext cx="2571750" cy="914400"/>
          </a:xfrm>
          <a:prstGeom prst="rect">
            <a:avLst/>
          </a:prstGeom>
        </p:spPr>
      </p:pic>
      <p:pic>
        <p:nvPicPr>
          <p:cNvPr id="12" name="2920d069139d9268a056bea5952be80d 1" descr="preencoded.png"/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-5012" y="0"/>
            <a:ext cx="9039225" cy="10287000"/>
          </a:xfrm>
          <a:prstGeom prst="rect">
            <a:avLst/>
          </a:prstGeom>
        </p:spPr>
      </p:pic>
      <p:pic>
        <p:nvPicPr>
          <p:cNvPr id="13" name="How long were artists at the board of the International Space Station? Options:" descr="preencoded.png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9552180" y="888630"/>
            <a:ext cx="7419976" cy="2781303"/>
          </a:xfrm>
          <a:prstGeom prst="rect">
            <a:avLst/>
          </a:prstGeom>
        </p:spPr>
      </p:pic>
      <p:pic>
        <p:nvPicPr>
          <p:cNvPr id="14" name="a) 7 days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0370634" y="4933951"/>
            <a:ext cx="1760599" cy="710868"/>
          </a:xfrm>
          <a:prstGeom prst="rect">
            <a:avLst/>
          </a:prstGeom>
        </p:spPr>
      </p:pic>
      <p:pic>
        <p:nvPicPr>
          <p:cNvPr id="15" name="b) 12 days" descr="preencoded.png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/>
        </p:blipFill>
        <p:spPr>
          <a:xfrm>
            <a:off x="10167539" y="6187118"/>
            <a:ext cx="2214963" cy="563299"/>
          </a:xfrm>
          <a:prstGeom prst="rect">
            <a:avLst/>
          </a:prstGeom>
        </p:spPr>
      </p:pic>
      <p:pic>
        <p:nvPicPr>
          <p:cNvPr id="16" name="c) a month" descr="preencoded.png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/>
        </p:blipFill>
        <p:spPr>
          <a:xfrm>
            <a:off x="10370634" y="7398004"/>
            <a:ext cx="2065398" cy="61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114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6630650" y="0"/>
            <a:ext cx="1657350" cy="1762125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7629523" y="7119438"/>
            <a:ext cx="10658477" cy="2888986"/>
          </a:xfrm>
          <a:prstGeom prst="rect">
            <a:avLst/>
          </a:prstGeom>
        </p:spPr>
      </p:pic>
      <p:pic>
        <p:nvPicPr>
          <p:cNvPr id="8" name="a) 7 days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0683432" y="5292393"/>
            <a:ext cx="1447801" cy="352425"/>
          </a:xfrm>
          <a:prstGeom prst="rect">
            <a:avLst/>
          </a:prstGeom>
        </p:spPr>
      </p:pic>
      <p:pic>
        <p:nvPicPr>
          <p:cNvPr id="9" name="b) 12 days" descr="preencoded.png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/>
        </p:blipFill>
        <p:spPr>
          <a:xfrm>
            <a:off x="10692003" y="6511593"/>
            <a:ext cx="1628776" cy="352425"/>
          </a:xfrm>
          <a:prstGeom prst="rect">
            <a:avLst/>
          </a:prstGeom>
        </p:spPr>
      </p:pic>
      <p:pic>
        <p:nvPicPr>
          <p:cNvPr id="10" name="c) a month" descr="preencoded.png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/>
        </p:blipFill>
        <p:spPr>
          <a:xfrm>
            <a:off x="10645332" y="7692693"/>
            <a:ext cx="1790700" cy="32385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56118" y="490654"/>
            <a:ext cx="16474532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Task: read the text and fill in the gaps with the sentence parts that follow. One part is an odd.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6117" y="4188417"/>
            <a:ext cx="17284391" cy="6419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volunteered to train as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ambassador of goodwill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was drafted into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strenuous training and psychological tests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committed to his responsibilities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 the evening school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first person to witness the Earth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modest circumstances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orbit the Earth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inspired global enthusiasm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8351" y="1365347"/>
            <a:ext cx="16972158" cy="2463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Yuri Gagarin was a Soviet cosmonaut who 1_____for space travel. </a:t>
            </a:r>
            <a:r>
              <a:rPr lang="en-US" sz="3600" dirty="0">
                <a:solidFill>
                  <a:srgbClr val="31303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 was 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born on March 9, 1934, in the village of 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Klushino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near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Gzhatsk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(nowadays renamed Gagarin in his honor). His family lived 2____, and Gagarin</a:t>
            </a:r>
            <a:r>
              <a:rPr lang="en-US" sz="3600" dirty="0">
                <a:solidFill>
                  <a:srgbClr val="31303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experienced the hardships of World War II during his childhood.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6630650" y="0"/>
            <a:ext cx="1657350" cy="1762125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7629523" y="7119438"/>
            <a:ext cx="10658477" cy="2888986"/>
          </a:xfrm>
          <a:prstGeom prst="rect">
            <a:avLst/>
          </a:prstGeom>
        </p:spPr>
      </p:pic>
      <p:pic>
        <p:nvPicPr>
          <p:cNvPr id="8" name="a) 7 days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0683432" y="5292393"/>
            <a:ext cx="1447801" cy="352425"/>
          </a:xfrm>
          <a:prstGeom prst="rect">
            <a:avLst/>
          </a:prstGeom>
        </p:spPr>
      </p:pic>
      <p:pic>
        <p:nvPicPr>
          <p:cNvPr id="9" name="b) 12 days" descr="preencoded.png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/>
        </p:blipFill>
        <p:spPr>
          <a:xfrm>
            <a:off x="10692003" y="6511593"/>
            <a:ext cx="1628776" cy="352425"/>
          </a:xfrm>
          <a:prstGeom prst="rect">
            <a:avLst/>
          </a:prstGeom>
        </p:spPr>
      </p:pic>
      <p:pic>
        <p:nvPicPr>
          <p:cNvPr id="10" name="c) a month" descr="preencoded.png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/>
        </p:blipFill>
        <p:spPr>
          <a:xfrm>
            <a:off x="10645332" y="7692693"/>
            <a:ext cx="1790700" cy="32385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56117" y="297486"/>
            <a:ext cx="16474532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Task: read the text and fill in the gaps with the sentence parts that follow. One part is an odd.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6117" y="4188417"/>
            <a:ext cx="17284391" cy="6419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volunteered to train as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ambassador of goodwill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was drafted into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strenuous training and psychological tests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committed to his responsibilities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 the evening school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first person to witness the Earth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modest circumstances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orbit the Earth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inspired global enthusiasm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9932" y="953726"/>
            <a:ext cx="1757432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In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1949, Gagarin went to Moscow and entered the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Lyubertsy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Vocational School and at the same time studied 3____of working youth. In 1951, he graduated from the college with honors with a degree in foundry molding. From 1951 to 1955, he studied in foundry production at the Saratov Industrial Technical School. He earned pocket money as a dock labor and 4____ a Soviet air cadet during weekends at a local flying club. He qualified to fly a biplane and then the ‘Yak- 18’ trainer.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8545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6630650" y="0"/>
            <a:ext cx="1657350" cy="1762125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7629523" y="7119438"/>
            <a:ext cx="10658477" cy="2888986"/>
          </a:xfrm>
          <a:prstGeom prst="rect">
            <a:avLst/>
          </a:prstGeom>
        </p:spPr>
      </p:pic>
      <p:pic>
        <p:nvPicPr>
          <p:cNvPr id="8" name="a) 7 days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0683432" y="5292393"/>
            <a:ext cx="1447801" cy="352425"/>
          </a:xfrm>
          <a:prstGeom prst="rect">
            <a:avLst/>
          </a:prstGeom>
        </p:spPr>
      </p:pic>
      <p:pic>
        <p:nvPicPr>
          <p:cNvPr id="9" name="b) 12 days" descr="preencoded.png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/>
        </p:blipFill>
        <p:spPr>
          <a:xfrm>
            <a:off x="10692003" y="6511593"/>
            <a:ext cx="1628776" cy="352425"/>
          </a:xfrm>
          <a:prstGeom prst="rect">
            <a:avLst/>
          </a:prstGeom>
        </p:spPr>
      </p:pic>
      <p:pic>
        <p:nvPicPr>
          <p:cNvPr id="10" name="c) a month" descr="preencoded.png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/>
        </p:blipFill>
        <p:spPr>
          <a:xfrm>
            <a:off x="10645332" y="7692693"/>
            <a:ext cx="1790700" cy="32385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56117" y="297486"/>
            <a:ext cx="16474532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Task: read the text and fill in the gaps with the sentence parts that follow. One part is an odd.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6117" y="4188417"/>
            <a:ext cx="17284391" cy="6419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volunteered to train as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ambassador of goodwill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was drafted into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strenuous training and psychological tests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committed to his responsibilities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 the evening school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first person to witness the Earth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modest circumstances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orbit the Earth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inspired global enthusiasm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9932" y="953726"/>
            <a:ext cx="1757432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completing his technical training, he 5_____the Soviet Army and sent for training to the ‘First Chkalov Air Force Pilot’s School,’ from where he flew his first ‘MiG-15’ solo in 1957.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Gagarin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chosen as one of the 20 pilots for the Soviet space program, in 1960. After 6 _____, Gagarin and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Gherman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Titov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were shortlisted as the final two candidates.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4080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6630650" y="0"/>
            <a:ext cx="1657350" cy="1762125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7629523" y="7119438"/>
            <a:ext cx="10658477" cy="2888986"/>
          </a:xfrm>
          <a:prstGeom prst="rect">
            <a:avLst/>
          </a:prstGeom>
        </p:spPr>
      </p:pic>
      <p:pic>
        <p:nvPicPr>
          <p:cNvPr id="8" name="a) 7 days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0683432" y="5292393"/>
            <a:ext cx="1447801" cy="352425"/>
          </a:xfrm>
          <a:prstGeom prst="rect">
            <a:avLst/>
          </a:prstGeom>
        </p:spPr>
      </p:pic>
      <p:pic>
        <p:nvPicPr>
          <p:cNvPr id="9" name="b) 12 days" descr="preencoded.png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/>
        </p:blipFill>
        <p:spPr>
          <a:xfrm>
            <a:off x="10692003" y="6511593"/>
            <a:ext cx="1628776" cy="352425"/>
          </a:xfrm>
          <a:prstGeom prst="rect">
            <a:avLst/>
          </a:prstGeom>
        </p:spPr>
      </p:pic>
      <p:pic>
        <p:nvPicPr>
          <p:cNvPr id="10" name="c) a month" descr="preencoded.png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/>
        </p:blipFill>
        <p:spPr>
          <a:xfrm>
            <a:off x="10645332" y="7692693"/>
            <a:ext cx="1790700" cy="32385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56117" y="297486"/>
            <a:ext cx="16474532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Task: read the text and fill in the gaps with the sentence parts that follow. One part is an odd.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6117" y="4188417"/>
            <a:ext cx="17284391" cy="6419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volunteered to train as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ambassador of goodwill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was drafted into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strenuous training and psychological tests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committed to his responsibilities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 the evening school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first person to witness the Earth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modest circumstances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orbit the Earth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inspired global enthusiasm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9932" y="953726"/>
            <a:ext cx="175743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April 12, 1961, Gagarin became the first human to travel into space and 7_____on the “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Vostok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1”, reaching a maximum altitude of 203 miles (327 kilometers). The spacecraft was launched from the ‘Baikonur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Cosmodrome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.’ His call sign was “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Kedr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,” Russian for cedar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He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became a national hero and a global icon led to numerous international travels and diplomatic engagements. He became 8_____, representing the Soviet Union and the achievements of its space program.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285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6630650" y="0"/>
            <a:ext cx="1657350" cy="1762125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7629523" y="7119438"/>
            <a:ext cx="10658477" cy="2888986"/>
          </a:xfrm>
          <a:prstGeom prst="rect">
            <a:avLst/>
          </a:prstGeom>
        </p:spPr>
      </p:pic>
      <p:pic>
        <p:nvPicPr>
          <p:cNvPr id="8" name="a) 7 days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0683432" y="5292393"/>
            <a:ext cx="1447801" cy="352425"/>
          </a:xfrm>
          <a:prstGeom prst="rect">
            <a:avLst/>
          </a:prstGeom>
        </p:spPr>
      </p:pic>
      <p:pic>
        <p:nvPicPr>
          <p:cNvPr id="9" name="b) 12 days" descr="preencoded.png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/>
        </p:blipFill>
        <p:spPr>
          <a:xfrm>
            <a:off x="10692003" y="6511593"/>
            <a:ext cx="1628776" cy="352425"/>
          </a:xfrm>
          <a:prstGeom prst="rect">
            <a:avLst/>
          </a:prstGeom>
        </p:spPr>
      </p:pic>
      <p:pic>
        <p:nvPicPr>
          <p:cNvPr id="10" name="c) a month" descr="preencoded.png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/>
        </p:blipFill>
        <p:spPr>
          <a:xfrm>
            <a:off x="10645332" y="7692693"/>
            <a:ext cx="1790700" cy="32385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56117" y="297486"/>
            <a:ext cx="16474532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Task: read the text and fill in the gaps with the sentence parts that follow. One part is an odd.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6117" y="4188417"/>
            <a:ext cx="17284391" cy="6419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volunteered to train as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ambassador of goodwill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was drafted into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strenuous training and psychological tests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committed to his responsibilities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 the evening school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first person to witness the Earth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modest circumstances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orbit the Earth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arenR"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inspired global enthusiasm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9932" y="953726"/>
            <a:ext cx="1757432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Despite his newfound fame, Gagarin remained 9____as a cosmonaut. He was assigned to various roles within the space program, contributing to the training of new cosmonauts and the development of spacecraft.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Yuri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Gagarin’s life was cut short when he died in a plane crash on March 27, 1968.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924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172325" y="0"/>
            <a:ext cx="9525000" cy="1638301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0" y="7274185"/>
            <a:ext cx="2924175" cy="3012815"/>
          </a:xfrm>
          <a:prstGeom prst="rect">
            <a:avLst/>
          </a:prstGeom>
        </p:spPr>
      </p:pic>
      <p:pic>
        <p:nvPicPr>
          <p:cNvPr id="4" name="Who is regarded as the &quot;Father of Astronautics&quot;? Options: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596265" y="2135505"/>
            <a:ext cx="7581900" cy="2047875"/>
          </a:xfrm>
          <a:prstGeom prst="rect">
            <a:avLst/>
          </a:prstGeom>
        </p:spPr>
      </p:pic>
      <p:pic>
        <p:nvPicPr>
          <p:cNvPr id="5" name="Rectangle 1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619125" y="5000625"/>
            <a:ext cx="3829050" cy="914400"/>
          </a:xfrm>
          <a:prstGeom prst="rect">
            <a:avLst/>
          </a:prstGeom>
        </p:spPr>
      </p:pic>
      <p:pic>
        <p:nvPicPr>
          <p:cNvPr id="6" name="Rectangle 2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619125" y="6219825"/>
            <a:ext cx="4638675" cy="914400"/>
          </a:xfrm>
          <a:prstGeom prst="rect">
            <a:avLst/>
          </a:prstGeom>
        </p:spPr>
      </p:pic>
      <p:pic>
        <p:nvPicPr>
          <p:cNvPr id="7" name="Rectangle 3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619125" y="7400925"/>
            <a:ext cx="3171825" cy="914400"/>
          </a:xfrm>
          <a:prstGeom prst="rect">
            <a:avLst/>
          </a:prstGeom>
        </p:spPr>
      </p:pic>
      <p:pic>
        <p:nvPicPr>
          <p:cNvPr id="8" name="a) K.Tsiolkovsky" descr="preencoded.png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225105" y="5292396"/>
            <a:ext cx="2686050" cy="352425"/>
          </a:xfrm>
          <a:prstGeom prst="rect">
            <a:avLst/>
          </a:prstGeom>
        </p:spPr>
      </p:pic>
      <p:pic>
        <p:nvPicPr>
          <p:cNvPr id="9" name="b) S.Korolevolkovsky" descr="preencoded.png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/>
        </p:blipFill>
        <p:spPr>
          <a:xfrm>
            <a:off x="1233678" y="6511596"/>
            <a:ext cx="3486150" cy="352425"/>
          </a:xfrm>
          <a:prstGeom prst="rect">
            <a:avLst/>
          </a:prstGeom>
        </p:spPr>
      </p:pic>
      <p:pic>
        <p:nvPicPr>
          <p:cNvPr id="10" name="c) Y.Gagarin" descr="preencoded.png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/>
        </p:blipFill>
        <p:spPr>
          <a:xfrm>
            <a:off x="1187005" y="7692696"/>
            <a:ext cx="2066925" cy="361950"/>
          </a:xfrm>
          <a:prstGeom prst="rect">
            <a:avLst/>
          </a:prstGeom>
        </p:spPr>
      </p:pic>
      <p:pic>
        <p:nvPicPr>
          <p:cNvPr id="11" name="ChatGPT Image 8 мая 2026 г., 02_37_51 1" descr="preencoded.png"/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9810750" y="0"/>
            <a:ext cx="847725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172325" y="0"/>
            <a:ext cx="9525000" cy="1638302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0" y="7274186"/>
            <a:ext cx="2924175" cy="3012814"/>
          </a:xfrm>
          <a:prstGeom prst="rect">
            <a:avLst/>
          </a:prstGeom>
        </p:spPr>
      </p:pic>
      <p:pic>
        <p:nvPicPr>
          <p:cNvPr id="4" name="Who is responsible for the first human spaceflight? Options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596265" y="2129410"/>
            <a:ext cx="6734175" cy="2066925"/>
          </a:xfrm>
          <a:prstGeom prst="rect">
            <a:avLst/>
          </a:prstGeom>
        </p:spPr>
      </p:pic>
      <p:pic>
        <p:nvPicPr>
          <p:cNvPr id="5" name="Rectangle 1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619125" y="5000625"/>
            <a:ext cx="3829050" cy="914400"/>
          </a:xfrm>
          <a:prstGeom prst="rect">
            <a:avLst/>
          </a:prstGeom>
        </p:spPr>
      </p:pic>
      <p:pic>
        <p:nvPicPr>
          <p:cNvPr id="6" name="Rectangle 2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619125" y="6219825"/>
            <a:ext cx="4638675" cy="914400"/>
          </a:xfrm>
          <a:prstGeom prst="rect">
            <a:avLst/>
          </a:prstGeom>
        </p:spPr>
      </p:pic>
      <p:pic>
        <p:nvPicPr>
          <p:cNvPr id="7" name="Rectangle 3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619125" y="7400925"/>
            <a:ext cx="3171825" cy="914400"/>
          </a:xfrm>
          <a:prstGeom prst="rect">
            <a:avLst/>
          </a:prstGeom>
        </p:spPr>
      </p:pic>
      <p:pic>
        <p:nvPicPr>
          <p:cNvPr id="8" name="a) K.Tsiolkovsky" descr="preencoded.png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225105" y="5292396"/>
            <a:ext cx="2686050" cy="352425"/>
          </a:xfrm>
          <a:prstGeom prst="rect">
            <a:avLst/>
          </a:prstGeom>
        </p:spPr>
      </p:pic>
      <p:pic>
        <p:nvPicPr>
          <p:cNvPr id="9" name="b) S.Korolevolkovsky" descr="preencoded.png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/>
        </p:blipFill>
        <p:spPr>
          <a:xfrm>
            <a:off x="1233678" y="6511596"/>
            <a:ext cx="3486150" cy="352425"/>
          </a:xfrm>
          <a:prstGeom prst="rect">
            <a:avLst/>
          </a:prstGeom>
        </p:spPr>
      </p:pic>
      <p:pic>
        <p:nvPicPr>
          <p:cNvPr id="10" name="c) Y.Gagarin" descr="preencoded.png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/>
        </p:blipFill>
        <p:spPr>
          <a:xfrm>
            <a:off x="1187005" y="7692696"/>
            <a:ext cx="2066925" cy="361950"/>
          </a:xfrm>
          <a:prstGeom prst="rect">
            <a:avLst/>
          </a:prstGeom>
        </p:spPr>
      </p:pic>
      <p:pic>
        <p:nvPicPr>
          <p:cNvPr id="11" name="photo_2026-05-08_11-43-34 1" descr="preencoded.png"/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9915525" y="0"/>
            <a:ext cx="8372475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6630650" y="0"/>
            <a:ext cx="1657350" cy="1762127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724025" y="7398009"/>
            <a:ext cx="10658477" cy="2888991"/>
          </a:xfrm>
          <a:prstGeom prst="rect">
            <a:avLst/>
          </a:prstGeom>
        </p:spPr>
      </p:pic>
      <p:pic>
        <p:nvPicPr>
          <p:cNvPr id="4" name="When was the first satellite launched, Sputnik 1? Options: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0054591" y="2253235"/>
            <a:ext cx="5819775" cy="2047875"/>
          </a:xfrm>
          <a:prstGeom prst="rect">
            <a:avLst/>
          </a:prstGeom>
        </p:spPr>
      </p:pic>
      <p:pic>
        <p:nvPicPr>
          <p:cNvPr id="5" name="Rectangle 1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0077450" y="5124450"/>
            <a:ext cx="2371725" cy="914400"/>
          </a:xfrm>
          <a:prstGeom prst="rect">
            <a:avLst/>
          </a:prstGeom>
        </p:spPr>
      </p:pic>
      <p:pic>
        <p:nvPicPr>
          <p:cNvPr id="6" name="Rectangle 2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10077450" y="6343650"/>
            <a:ext cx="2457450" cy="914400"/>
          </a:xfrm>
          <a:prstGeom prst="rect">
            <a:avLst/>
          </a:prstGeom>
        </p:spPr>
      </p:pic>
      <p:pic>
        <p:nvPicPr>
          <p:cNvPr id="7" name="Rectangle 3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10077450" y="7524750"/>
            <a:ext cx="2457450" cy="914400"/>
          </a:xfrm>
          <a:prstGeom prst="rect">
            <a:avLst/>
          </a:prstGeom>
        </p:spPr>
      </p:pic>
      <p:pic>
        <p:nvPicPr>
          <p:cNvPr id="8" name="a) 1949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10683432" y="5416218"/>
            <a:ext cx="1200150" cy="323850"/>
          </a:xfrm>
          <a:prstGeom prst="rect">
            <a:avLst/>
          </a:prstGeom>
        </p:spPr>
      </p:pic>
      <p:pic>
        <p:nvPicPr>
          <p:cNvPr id="9" name="b) 1953" descr="preencoded.png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0692003" y="6635418"/>
            <a:ext cx="1219200" cy="323850"/>
          </a:xfrm>
          <a:prstGeom prst="rect">
            <a:avLst/>
          </a:prstGeom>
        </p:spPr>
      </p:pic>
      <p:pic>
        <p:nvPicPr>
          <p:cNvPr id="10" name="c) 1957" descr="preencoded.png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/>
        </p:blipFill>
        <p:spPr>
          <a:xfrm>
            <a:off x="10645332" y="7816518"/>
            <a:ext cx="1190625" cy="323850"/>
          </a:xfrm>
          <a:prstGeom prst="rect">
            <a:avLst/>
          </a:prstGeom>
        </p:spPr>
      </p:pic>
      <p:pic>
        <p:nvPicPr>
          <p:cNvPr id="11" name="b3d02e0a641f94efee5f2ffb95c7bd95 1" descr="preencoded.png"/>
          <p:cNvPicPr>
            <a:picLocks noChangeAspect="1"/>
          </p:cNvPicPr>
          <p:nvPr/>
        </p:nvPicPr>
        <p:blipFill>
          <a:blip r:embed="rId19"/>
          <a:srcRect/>
          <a:stretch/>
        </p:blipFill>
        <p:spPr>
          <a:xfrm>
            <a:off x="0" y="0"/>
            <a:ext cx="91821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6630650" y="0"/>
            <a:ext cx="1657350" cy="1762122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724025" y="7398009"/>
            <a:ext cx="10658477" cy="2888991"/>
          </a:xfrm>
          <a:prstGeom prst="rect">
            <a:avLst/>
          </a:prstGeom>
        </p:spPr>
      </p:pic>
      <p:pic>
        <p:nvPicPr>
          <p:cNvPr id="4" name="When was the first human to journey into space? Options: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0054591" y="2253235"/>
            <a:ext cx="6543675" cy="2047875"/>
          </a:xfrm>
          <a:prstGeom prst="rect">
            <a:avLst/>
          </a:prstGeom>
        </p:spPr>
      </p:pic>
      <p:pic>
        <p:nvPicPr>
          <p:cNvPr id="5" name="Rectangle 1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0077450" y="5124450"/>
            <a:ext cx="2371725" cy="914400"/>
          </a:xfrm>
          <a:prstGeom prst="rect">
            <a:avLst/>
          </a:prstGeom>
        </p:spPr>
      </p:pic>
      <p:pic>
        <p:nvPicPr>
          <p:cNvPr id="6" name="Rectangle 2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10077450" y="6343650"/>
            <a:ext cx="2457450" cy="914400"/>
          </a:xfrm>
          <a:prstGeom prst="rect">
            <a:avLst/>
          </a:prstGeom>
        </p:spPr>
      </p:pic>
      <p:pic>
        <p:nvPicPr>
          <p:cNvPr id="7" name="Rectangle 3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10077450" y="7524750"/>
            <a:ext cx="2457450" cy="914400"/>
          </a:xfrm>
          <a:prstGeom prst="rect">
            <a:avLst/>
          </a:prstGeom>
        </p:spPr>
      </p:pic>
      <p:pic>
        <p:nvPicPr>
          <p:cNvPr id="8" name="a) 1957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10683432" y="5416218"/>
            <a:ext cx="1190625" cy="323850"/>
          </a:xfrm>
          <a:prstGeom prst="rect">
            <a:avLst/>
          </a:prstGeom>
        </p:spPr>
      </p:pic>
      <p:pic>
        <p:nvPicPr>
          <p:cNvPr id="9" name="b) 1961" descr="preencoded.png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0692003" y="6635418"/>
            <a:ext cx="1114425" cy="323850"/>
          </a:xfrm>
          <a:prstGeom prst="rect">
            <a:avLst/>
          </a:prstGeom>
        </p:spPr>
      </p:pic>
      <p:pic>
        <p:nvPicPr>
          <p:cNvPr id="10" name="c) 1963" descr="preencoded.png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/>
        </p:blipFill>
        <p:spPr>
          <a:xfrm>
            <a:off x="10645332" y="7816518"/>
            <a:ext cx="1219200" cy="323850"/>
          </a:xfrm>
          <a:prstGeom prst="rect">
            <a:avLst/>
          </a:prstGeom>
        </p:spPr>
      </p:pic>
      <p:pic>
        <p:nvPicPr>
          <p:cNvPr id="11" name="photo_2026-05-08_11-50-50 1" descr="preencoded.png"/>
          <p:cNvPicPr>
            <a:picLocks noChangeAspect="1"/>
          </p:cNvPicPr>
          <p:nvPr/>
        </p:nvPicPr>
        <p:blipFill>
          <a:blip r:embed="rId19"/>
          <a:srcRect/>
          <a:stretch/>
        </p:blipFill>
        <p:spPr>
          <a:xfrm>
            <a:off x="0" y="0"/>
            <a:ext cx="8772525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6630650" y="0"/>
            <a:ext cx="1657350" cy="1762122"/>
          </a:xfrm>
          <a:prstGeom prst="rect">
            <a:avLst/>
          </a:prstGeom>
        </p:spPr>
      </p:pic>
      <p:pic>
        <p:nvPicPr>
          <p:cNvPr id="3" name="How long did the first flight last? Options: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0104881" y="2538985"/>
            <a:ext cx="6410325" cy="1333500"/>
          </a:xfrm>
          <a:prstGeom prst="rect">
            <a:avLst/>
          </a:prstGeom>
        </p:spPr>
      </p:pic>
      <p:pic>
        <p:nvPicPr>
          <p:cNvPr id="4" name="Rectangle 1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0077450" y="5124450"/>
            <a:ext cx="2828925" cy="914400"/>
          </a:xfrm>
          <a:prstGeom prst="rect">
            <a:avLst/>
          </a:prstGeom>
        </p:spPr>
      </p:pic>
      <p:pic>
        <p:nvPicPr>
          <p:cNvPr id="5" name="Rectangl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0077450" y="6343650"/>
            <a:ext cx="2828925" cy="914400"/>
          </a:xfrm>
          <a:prstGeom prst="rect">
            <a:avLst/>
          </a:prstGeom>
        </p:spPr>
      </p:pic>
      <p:pic>
        <p:nvPicPr>
          <p:cNvPr id="6" name="Rectangle 3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0077450" y="7524750"/>
            <a:ext cx="2828925" cy="914400"/>
          </a:xfrm>
          <a:prstGeom prst="rect">
            <a:avLst/>
          </a:prstGeom>
        </p:spPr>
      </p:pic>
      <p:pic>
        <p:nvPicPr>
          <p:cNvPr id="7" name="a) 108 min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0683432" y="5416218"/>
            <a:ext cx="1743075" cy="323850"/>
          </a:xfrm>
          <a:prstGeom prst="rect">
            <a:avLst/>
          </a:prstGeom>
        </p:spPr>
      </p:pic>
      <p:pic>
        <p:nvPicPr>
          <p:cNvPr id="8" name="b) 5 hours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10777728" y="6635418"/>
            <a:ext cx="1647825" cy="323850"/>
          </a:xfrm>
          <a:prstGeom prst="rect">
            <a:avLst/>
          </a:prstGeom>
        </p:spPr>
      </p:pic>
      <p:pic>
        <p:nvPicPr>
          <p:cNvPr id="9" name="c) 9 hours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10645332" y="7816518"/>
            <a:ext cx="1647825" cy="323850"/>
          </a:xfrm>
          <a:prstGeom prst="rect">
            <a:avLst/>
          </a:prstGeom>
        </p:spPr>
      </p:pic>
      <p:pic>
        <p:nvPicPr>
          <p:cNvPr id="10" name="m7zKf 1" descr="preencoded.png"/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0" y="0"/>
            <a:ext cx="86106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0" y="0"/>
            <a:ext cx="4095750" cy="1819275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0" y="7272054"/>
            <a:ext cx="2924175" cy="3014946"/>
          </a:xfrm>
          <a:prstGeom prst="rect">
            <a:avLst/>
          </a:prstGeom>
        </p:spPr>
      </p:pic>
      <p:pic>
        <p:nvPicPr>
          <p:cNvPr id="4" name="Group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5411450" y="0"/>
            <a:ext cx="2876550" cy="2219325"/>
          </a:xfrm>
          <a:prstGeom prst="rect">
            <a:avLst/>
          </a:prstGeom>
        </p:spPr>
      </p:pic>
      <p:pic>
        <p:nvPicPr>
          <p:cNvPr id="5" name="Where did the spacecraft blast off from? Options: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400050" y="2324100"/>
            <a:ext cx="7743825" cy="1314450"/>
          </a:xfrm>
          <a:prstGeom prst="rect">
            <a:avLst/>
          </a:prstGeom>
        </p:spPr>
      </p:pic>
      <p:pic>
        <p:nvPicPr>
          <p:cNvPr id="6" name="Rectangle 1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9829800" y="1504950"/>
            <a:ext cx="3028950" cy="914400"/>
          </a:xfrm>
          <a:prstGeom prst="rect">
            <a:avLst/>
          </a:prstGeom>
        </p:spPr>
      </p:pic>
      <p:pic>
        <p:nvPicPr>
          <p:cNvPr id="7" name="Rectangle 2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13087350" y="1504950"/>
            <a:ext cx="3514725" cy="914400"/>
          </a:xfrm>
          <a:prstGeom prst="rect">
            <a:avLst/>
          </a:prstGeom>
        </p:spPr>
      </p:pic>
      <p:pic>
        <p:nvPicPr>
          <p:cNvPr id="8" name="Rectangle 3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11096625" y="2724150"/>
            <a:ext cx="3514725" cy="914400"/>
          </a:xfrm>
          <a:prstGeom prst="rect">
            <a:avLst/>
          </a:prstGeom>
        </p:spPr>
      </p:pic>
      <p:pic>
        <p:nvPicPr>
          <p:cNvPr id="9" name="a) Moscow" descr="preencoded.png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0435782" y="1796718"/>
            <a:ext cx="1857375" cy="323850"/>
          </a:xfrm>
          <a:prstGeom prst="rect">
            <a:avLst/>
          </a:prstGeom>
        </p:spPr>
      </p:pic>
      <p:pic>
        <p:nvPicPr>
          <p:cNvPr id="10" name="b) Vladivostok" descr="preencoded.png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/>
        </p:blipFill>
        <p:spPr>
          <a:xfrm>
            <a:off x="13701903" y="1796718"/>
            <a:ext cx="2362200" cy="323850"/>
          </a:xfrm>
          <a:prstGeom prst="rect">
            <a:avLst/>
          </a:prstGeom>
        </p:spPr>
      </p:pic>
      <p:pic>
        <p:nvPicPr>
          <p:cNvPr id="11" name="c) Kazakhstan" descr="preencoded.png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/>
        </p:blipFill>
        <p:spPr>
          <a:xfrm>
            <a:off x="11664507" y="3015918"/>
            <a:ext cx="2362200" cy="323850"/>
          </a:xfrm>
          <a:prstGeom prst="rect">
            <a:avLst/>
          </a:prstGeom>
        </p:spPr>
      </p:pic>
      <p:pic>
        <p:nvPicPr>
          <p:cNvPr id="12" name="rzWgr (1) 1" descr="preencoded.png"/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0" y="4495800"/>
            <a:ext cx="18288000" cy="5791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172325" y="0"/>
            <a:ext cx="9525001" cy="1638300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0" y="7274179"/>
            <a:ext cx="2924175" cy="3012821"/>
          </a:xfrm>
          <a:prstGeom prst="rect">
            <a:avLst/>
          </a:prstGeom>
        </p:spPr>
      </p:pic>
      <p:pic>
        <p:nvPicPr>
          <p:cNvPr id="4" name="Which city did Gagarin land near? Options: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577215" y="2294762"/>
            <a:ext cx="6848475" cy="1323975"/>
          </a:xfrm>
          <a:prstGeom prst="rect">
            <a:avLst/>
          </a:prstGeom>
        </p:spPr>
      </p:pic>
      <p:pic>
        <p:nvPicPr>
          <p:cNvPr id="5" name="Rectangle 1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581025" y="4505325"/>
            <a:ext cx="2800350" cy="914400"/>
          </a:xfrm>
          <a:prstGeom prst="rect">
            <a:avLst/>
          </a:prstGeom>
        </p:spPr>
      </p:pic>
      <p:pic>
        <p:nvPicPr>
          <p:cNvPr id="6" name="Rectangle 2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581025" y="5724525"/>
            <a:ext cx="3514725" cy="914400"/>
          </a:xfrm>
          <a:prstGeom prst="rect">
            <a:avLst/>
          </a:prstGeom>
        </p:spPr>
      </p:pic>
      <p:pic>
        <p:nvPicPr>
          <p:cNvPr id="7" name="Rectangle 3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581025" y="6905625"/>
            <a:ext cx="2867025" cy="914400"/>
          </a:xfrm>
          <a:prstGeom prst="rect">
            <a:avLst/>
          </a:prstGeom>
        </p:spPr>
      </p:pic>
      <p:pic>
        <p:nvPicPr>
          <p:cNvPr id="8" name="a) Engels" descr="preencoded.png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187005" y="4797093"/>
            <a:ext cx="1533525" cy="361950"/>
          </a:xfrm>
          <a:prstGeom prst="rect">
            <a:avLst/>
          </a:prstGeom>
        </p:spPr>
      </p:pic>
      <p:pic>
        <p:nvPicPr>
          <p:cNvPr id="9" name="b) Karaganda" descr="preencoded.png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/>
        </p:blipFill>
        <p:spPr>
          <a:xfrm>
            <a:off x="1195578" y="6016293"/>
            <a:ext cx="2238375" cy="361950"/>
          </a:xfrm>
          <a:prstGeom prst="rect">
            <a:avLst/>
          </a:prstGeom>
        </p:spPr>
      </p:pic>
      <p:pic>
        <p:nvPicPr>
          <p:cNvPr id="10" name="c) Samara" descr="preencoded.png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/>
        </p:blipFill>
        <p:spPr>
          <a:xfrm>
            <a:off x="1148905" y="7197393"/>
            <a:ext cx="1724025" cy="323850"/>
          </a:xfrm>
          <a:prstGeom prst="rect">
            <a:avLst/>
          </a:prstGeom>
        </p:spPr>
      </p:pic>
      <p:pic>
        <p:nvPicPr>
          <p:cNvPr id="11" name="uoxzh 1" descr="preencoded.png"/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9486900" y="0"/>
            <a:ext cx="88011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172325" y="0"/>
            <a:ext cx="9525001" cy="1638300"/>
          </a:xfrm>
          <a:prstGeom prst="rect">
            <a:avLst/>
          </a:prstGeom>
        </p:spPr>
      </p:pic>
      <p:pic>
        <p:nvPicPr>
          <p:cNvPr id="3" name="Group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0" y="7274179"/>
            <a:ext cx="2924175" cy="3012821"/>
          </a:xfrm>
          <a:prstGeom prst="rect">
            <a:avLst/>
          </a:prstGeom>
        </p:spPr>
      </p:pic>
      <p:pic>
        <p:nvPicPr>
          <p:cNvPr id="4" name="When did Gagarin die? Options: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577215" y="2399537"/>
            <a:ext cx="6943726" cy="1323975"/>
          </a:xfrm>
          <a:prstGeom prst="rect">
            <a:avLst/>
          </a:prstGeom>
        </p:spPr>
      </p:pic>
      <p:pic>
        <p:nvPicPr>
          <p:cNvPr id="5" name="Rectangle 1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581025" y="4505325"/>
            <a:ext cx="2486025" cy="914400"/>
          </a:xfrm>
          <a:prstGeom prst="rect">
            <a:avLst/>
          </a:prstGeom>
        </p:spPr>
      </p:pic>
      <p:pic>
        <p:nvPicPr>
          <p:cNvPr id="6" name="Rectangle 2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581025" y="5724525"/>
            <a:ext cx="2486025" cy="914400"/>
          </a:xfrm>
          <a:prstGeom prst="rect">
            <a:avLst/>
          </a:prstGeom>
        </p:spPr>
      </p:pic>
      <p:pic>
        <p:nvPicPr>
          <p:cNvPr id="7" name="Rectangle 3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581025" y="6905625"/>
            <a:ext cx="2486025" cy="914400"/>
          </a:xfrm>
          <a:prstGeom prst="rect">
            <a:avLst/>
          </a:prstGeom>
        </p:spPr>
      </p:pic>
      <p:pic>
        <p:nvPicPr>
          <p:cNvPr id="8" name="a) 1968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1187005" y="4797093"/>
            <a:ext cx="1228725" cy="323850"/>
          </a:xfrm>
          <a:prstGeom prst="rect">
            <a:avLst/>
          </a:prstGeom>
        </p:spPr>
      </p:pic>
      <p:pic>
        <p:nvPicPr>
          <p:cNvPr id="9" name="b) 1978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1195578" y="6016293"/>
            <a:ext cx="1200150" cy="323850"/>
          </a:xfrm>
          <a:prstGeom prst="rect">
            <a:avLst/>
          </a:prstGeom>
        </p:spPr>
      </p:pic>
      <p:pic>
        <p:nvPicPr>
          <p:cNvPr id="10" name="c) 1980" descr="preencoded.png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1148905" y="7197393"/>
            <a:ext cx="1257300" cy="323850"/>
          </a:xfrm>
          <a:prstGeom prst="rect">
            <a:avLst/>
          </a:prstGeom>
        </p:spPr>
      </p:pic>
      <p:pic>
        <p:nvPicPr>
          <p:cNvPr id="11" name="webRa 1" descr="preencoded.png"/>
          <p:cNvPicPr>
            <a:picLocks noChangeAspect="1"/>
          </p:cNvPicPr>
          <p:nvPr/>
        </p:nvPicPr>
        <p:blipFill>
          <a:blip r:embed="rId17"/>
          <a:srcRect/>
          <a:stretch/>
        </p:blipFill>
        <p:spPr>
          <a:xfrm>
            <a:off x="9086850" y="0"/>
            <a:ext cx="9201150" cy="1028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395</Words>
  <Application>Microsoft Office PowerPoint</Application>
  <PresentationFormat>Произвольный</PresentationFormat>
  <Paragraphs>88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user</cp:lastModifiedBy>
  <cp:revision>6</cp:revision>
  <dcterms:created xsi:type="dcterms:W3CDTF">2026-05-08T11:24:44Z</dcterms:created>
  <dcterms:modified xsi:type="dcterms:W3CDTF">2026-05-10T07:42:30Z</dcterms:modified>
</cp:coreProperties>
</file>