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28E-56CE-442D-B812-4120D0889E0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DC5A-8CEF-4700-9A44-EF21E4D02A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874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28E-56CE-442D-B812-4120D0889E0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DC5A-8CEF-4700-9A44-EF21E4D02A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764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28E-56CE-442D-B812-4120D0889E0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DC5A-8CEF-4700-9A44-EF21E4D02A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765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28E-56CE-442D-B812-4120D0889E0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DC5A-8CEF-4700-9A44-EF21E4D02A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369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28E-56CE-442D-B812-4120D0889E0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DC5A-8CEF-4700-9A44-EF21E4D02A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751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28E-56CE-442D-B812-4120D0889E0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DC5A-8CEF-4700-9A44-EF21E4D02A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278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28E-56CE-442D-B812-4120D0889E0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DC5A-8CEF-4700-9A44-EF21E4D02A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990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28E-56CE-442D-B812-4120D0889E0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DC5A-8CEF-4700-9A44-EF21E4D02A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460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28E-56CE-442D-B812-4120D0889E0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DC5A-8CEF-4700-9A44-EF21E4D02A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991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28E-56CE-442D-B812-4120D0889E0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DC5A-8CEF-4700-9A44-EF21E4D02A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659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28E-56CE-442D-B812-4120D0889E0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DC5A-8CEF-4700-9A44-EF21E4D02A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465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FC28E-56CE-442D-B812-4120D0889E03}" type="datetimeFigureOut">
              <a:rPr lang="ru-RU" smtClean="0"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6DC5A-8CEF-4700-9A44-EF21E4D02A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667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0473" y="87885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Способы решения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конфликтов </a:t>
            </a:r>
            <a:r>
              <a:rPr lang="ru-RU" b="1" dirty="0"/>
              <a:t>с родителями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dizzwizz.ru/wp-content/uploads/2016/01/konflikty-s-detmi-585x3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611" y="2348880"/>
            <a:ext cx="5572125" cy="3714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443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Конфликт  -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противоречия и разногласия, возникающие между людьми из-за несовпадения интересов, взглядов, установок, стремлений.  </a:t>
            </a:r>
          </a:p>
          <a:p>
            <a:endParaRPr lang="ru-RU" dirty="0"/>
          </a:p>
        </p:txBody>
      </p:sp>
      <p:pic>
        <p:nvPicPr>
          <p:cNvPr id="2050" name="Picture 2" descr="http://vynderkind.ru/upload/images/sprosi/16122014/10_pravil2_con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01008"/>
            <a:ext cx="4320480" cy="28774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940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Как вы считаете: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2776"/>
            <a:ext cx="8013576" cy="4525963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Х</a:t>
            </a:r>
            <a:r>
              <a:rPr lang="ru-RU" dirty="0" smtClean="0"/>
              <a:t>орошо </a:t>
            </a:r>
            <a:r>
              <a:rPr lang="ru-RU" dirty="0"/>
              <a:t>ли все чувствуют себя в семье Даши?</a:t>
            </a:r>
          </a:p>
          <a:p>
            <a:pPr lvl="0"/>
            <a:r>
              <a:rPr lang="ru-RU" dirty="0" smtClean="0"/>
              <a:t>Можно </a:t>
            </a:r>
            <a:r>
              <a:rPr lang="ru-RU" dirty="0"/>
              <a:t>ли назвать их семью счастливой? </a:t>
            </a:r>
          </a:p>
          <a:p>
            <a:pPr lvl="0"/>
            <a:r>
              <a:rPr lang="ru-RU" dirty="0"/>
              <a:t>Можно сказать, что между дочерью и родителями возник конфликт?</a:t>
            </a:r>
          </a:p>
          <a:p>
            <a:pPr lvl="0"/>
            <a:r>
              <a:rPr lang="ru-RU" dirty="0"/>
              <a:t>Из- за чего выплескивается столько эмоций, вспоминается столько обид?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831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6048672"/>
          </a:xfrm>
          <a:solidFill>
            <a:schemeClr val="bg2">
              <a:lumMod val="9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dirty="0"/>
              <a:t>а) соревнование (соперничество), наименее эффективный, но наиболее часто используемый способ поведения в конфликтах, когда хотят добиться своего в ущерб другому;</a:t>
            </a:r>
          </a:p>
          <a:p>
            <a:r>
              <a:rPr lang="ru-RU" dirty="0"/>
              <a:t>б) приспособление, означающее принесение в жертву собствен­ных интересов ради другого;</a:t>
            </a:r>
          </a:p>
          <a:p>
            <a:r>
              <a:rPr lang="ru-RU" dirty="0"/>
              <a:t>в) компромисс как соглашение между участниками конфликта, достигнутое путем взаимных уступок;</a:t>
            </a:r>
          </a:p>
          <a:p>
            <a:r>
              <a:rPr lang="ru-RU" dirty="0"/>
              <a:t>г) уход от конфликта (уклонение);</a:t>
            </a:r>
          </a:p>
          <a:p>
            <a:r>
              <a:rPr lang="ru-RU" dirty="0" smtClean="0"/>
              <a:t>д</a:t>
            </a:r>
            <a:r>
              <a:rPr lang="ru-RU" dirty="0"/>
              <a:t>) сотрудничество, когда участники </a:t>
            </a:r>
            <a:r>
              <a:rPr lang="ru-RU" dirty="0" smtClean="0"/>
              <a:t>приходят </a:t>
            </a:r>
            <a:r>
              <a:rPr lang="ru-RU" dirty="0"/>
              <a:t>к решению, которое устраивает обе стороны.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3978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16624"/>
          </a:xfrm>
          <a:solidFill>
            <a:schemeClr val="bg1">
              <a:lumMod val="95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b="1" dirty="0"/>
              <a:t>Ситуация 1:</a:t>
            </a:r>
            <a:endParaRPr lang="ru-RU" dirty="0"/>
          </a:p>
          <a:p>
            <a:r>
              <a:rPr lang="ru-RU" dirty="0"/>
              <a:t>Дочь в школе очень плохо учится. Маму вызвали в школу. После посещения школы состоялся ее разговор с дочерью.</a:t>
            </a:r>
          </a:p>
          <a:p>
            <a:r>
              <a:rPr lang="ru-RU" b="1" dirty="0"/>
              <a:t>Ситуация 2:</a:t>
            </a:r>
            <a:endParaRPr lang="ru-RU" dirty="0"/>
          </a:p>
          <a:p>
            <a:r>
              <a:rPr lang="ru-RU" dirty="0"/>
              <a:t>Дочь возвращается домой в два часа ночи. Родители возмущены до предела.</a:t>
            </a:r>
          </a:p>
          <a:p>
            <a:r>
              <a:rPr lang="ru-RU" b="1" dirty="0"/>
              <a:t>Ситуация 3:</a:t>
            </a:r>
            <a:endParaRPr lang="ru-RU" dirty="0"/>
          </a:p>
          <a:p>
            <a:r>
              <a:rPr lang="ru-RU" dirty="0"/>
              <a:t>Сын требует от родителей купить модную и дорогую вещь. Родители объясняют ему, что сделать это сейчас нет возможности.</a:t>
            </a:r>
          </a:p>
        </p:txBody>
      </p:sp>
    </p:spTree>
    <p:extLst>
      <p:ext uri="{BB962C8B-B14F-4D97-AF65-F5344CB8AC3E}">
        <p14:creationId xmlns:p14="http://schemas.microsoft.com/office/powerpoint/2010/main" val="3517538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0689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Других не зли и сам  не злись</a:t>
            </a:r>
            <a:br>
              <a:rPr lang="ru-RU" dirty="0"/>
            </a:br>
            <a:r>
              <a:rPr lang="ru-RU" dirty="0"/>
              <a:t>Мы гости в этом бренном мире</a:t>
            </a:r>
            <a:br>
              <a:rPr lang="ru-RU" dirty="0"/>
            </a:br>
            <a:r>
              <a:rPr lang="ru-RU" dirty="0"/>
              <a:t>И если что не так смирись,</a:t>
            </a:r>
            <a:br>
              <a:rPr lang="ru-RU" dirty="0"/>
            </a:br>
            <a:r>
              <a:rPr lang="ru-RU" dirty="0"/>
              <a:t>Умнее будь и улыбнись.</a:t>
            </a:r>
            <a:br>
              <a:rPr lang="ru-RU" dirty="0"/>
            </a:br>
            <a:r>
              <a:rPr lang="ru-RU" dirty="0"/>
              <a:t>Холодной думай головой</a:t>
            </a:r>
            <a:br>
              <a:rPr lang="ru-RU" dirty="0"/>
            </a:br>
            <a:r>
              <a:rPr lang="ru-RU" dirty="0"/>
              <a:t>Ведь в мире все закономерно</a:t>
            </a:r>
            <a:br>
              <a:rPr lang="ru-RU" dirty="0"/>
            </a:br>
            <a:r>
              <a:rPr lang="ru-RU" dirty="0"/>
              <a:t>Зло, излученное тобой</a:t>
            </a:r>
            <a:br>
              <a:rPr lang="ru-RU" dirty="0"/>
            </a:br>
            <a:r>
              <a:rPr lang="ru-RU" dirty="0"/>
              <a:t>К тебе вернется непременно.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5737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</a:t>
            </a:r>
            <a:r>
              <a:rPr lang="ru-RU" b="1" dirty="0" smtClean="0"/>
              <a:t>родолжите фразы…: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04056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ru-RU" dirty="0" smtClean="0"/>
              <a:t>Мои </a:t>
            </a:r>
            <a:r>
              <a:rPr lang="ru-RU" dirty="0"/>
              <a:t>отношения с родителями станут лучше, если... </a:t>
            </a:r>
          </a:p>
          <a:p>
            <a:pPr lvl="0"/>
            <a:r>
              <a:rPr lang="ru-RU" dirty="0"/>
              <a:t>Я больше не буду ссориться с родителями из-за... </a:t>
            </a:r>
          </a:p>
          <a:p>
            <a:pPr lvl="0"/>
            <a:r>
              <a:rPr lang="ru-RU" dirty="0"/>
              <a:t>Нельзя допускать в отношениях с родителями... </a:t>
            </a:r>
          </a:p>
          <a:p>
            <a:pPr lvl="0"/>
            <a:r>
              <a:rPr lang="ru-RU" dirty="0"/>
              <a:t>Родители никогда не должны... </a:t>
            </a:r>
          </a:p>
          <a:p>
            <a:pPr lvl="0"/>
            <a:r>
              <a:rPr lang="ru-RU" dirty="0"/>
              <a:t>Идеальными родителями я считаю... </a:t>
            </a:r>
          </a:p>
          <a:p>
            <a:pPr lvl="0"/>
            <a:r>
              <a:rPr lang="ru-RU" dirty="0"/>
              <a:t>Своей семье я желаю…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8329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03784" y="3521166"/>
            <a:ext cx="1293168" cy="648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да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3078" name="Picture 6" descr="http://clipartix.com/wp-content/uploads/2016/04/Confused-emoticon-confused-smiley-facebook-symbols-and-chat-emoticons-clipart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86043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im2-tub-ru.yandex.net/i?id=c1085c9b2028ac92eca7f51e026d52b5&amp;n=33&amp;h=215&amp;w=2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07003"/>
            <a:ext cx="2133600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pixempire.com/images/preview/stock-sad-emoticon-vect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369" y="3330471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54919" y="5805264"/>
            <a:ext cx="847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нет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24271" y="4360748"/>
            <a:ext cx="23920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сомневаюсь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520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254</Words>
  <Application>Microsoft Office PowerPoint</Application>
  <PresentationFormat>Экран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Способы решения  конфликтов с родителями </vt:lpstr>
      <vt:lpstr>Презентация PowerPoint</vt:lpstr>
      <vt:lpstr>Как вы считаете: </vt:lpstr>
      <vt:lpstr>Презентация PowerPoint</vt:lpstr>
      <vt:lpstr>Презентация PowerPoint</vt:lpstr>
      <vt:lpstr>Других не зли и сам  не злись Мы гости в этом бренном мире И если что не так смирись, Умнее будь и улыбнись. Холодной думай головой Ведь в мире все закономерно Зло, излученное тобой К тебе вернется непременно. </vt:lpstr>
      <vt:lpstr>Продолжите фразы…:  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решения  конфликтов с родителями</dc:title>
  <dc:creator>Admin</dc:creator>
  <cp:lastModifiedBy>Admin</cp:lastModifiedBy>
  <cp:revision>2</cp:revision>
  <dcterms:created xsi:type="dcterms:W3CDTF">2016-11-13T14:14:33Z</dcterms:created>
  <dcterms:modified xsi:type="dcterms:W3CDTF">2016-11-13T14:31:31Z</dcterms:modified>
</cp:coreProperties>
</file>