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4" r:id="rId3"/>
    <p:sldId id="295" r:id="rId4"/>
    <p:sldId id="296" r:id="rId5"/>
    <p:sldId id="297" r:id="rId6"/>
    <p:sldId id="286" r:id="rId7"/>
    <p:sldId id="298" r:id="rId8"/>
    <p:sldId id="299" r:id="rId9"/>
    <p:sldId id="258" r:id="rId10"/>
    <p:sldId id="300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336600"/>
    <a:srgbClr val="990000"/>
    <a:srgbClr val="54DCEA"/>
    <a:srgbClr val="FEBAEB"/>
    <a:srgbClr val="FF00FF"/>
    <a:srgbClr val="5BFFA5"/>
    <a:srgbClr val="CCE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7F730-B4CD-49E8-A808-CA33A53997A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546BD-140E-475E-8DB7-361F22F8B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326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546BD-140E-475E-8DB7-361F22F8BB7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03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5902424" cy="1102519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4" name="Рисунок 22" descr="Описание: http://gym.uzl-school.ru/i/1zh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2"/>
          <a:stretch/>
        </p:blipFill>
        <p:spPr bwMode="auto">
          <a:xfrm>
            <a:off x="5940152" y="470476"/>
            <a:ext cx="2697061" cy="197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67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5FD9A1E-6690-46A1-B7D7-108AFBEA16E1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0F6E0E1-8BC7-4200-8A5B-0C3532007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89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5FD9A1E-6690-46A1-B7D7-108AFBEA16E1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0F6E0E1-8BC7-4200-8A5B-0C3532007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94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91630"/>
            <a:ext cx="7056784" cy="3240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83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53990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1491629"/>
            <a:ext cx="3740224" cy="32403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91630"/>
            <a:ext cx="3884240" cy="32403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64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2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870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5FD9A1E-6690-46A1-B7D7-108AFBEA16E1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0F6E0E1-8BC7-4200-8A5B-0C3532007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0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5FD9A1E-6690-46A1-B7D7-108AFBEA16E1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0F6E0E1-8BC7-4200-8A5B-0C3532007A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77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83518"/>
            <a:ext cx="784887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91630"/>
            <a:ext cx="7848872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214282" cy="5143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929718" y="11174"/>
            <a:ext cx="214282" cy="5143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214282" y="0"/>
            <a:ext cx="8786874" cy="5154674"/>
          </a:xfrm>
          <a:prstGeom prst="frame">
            <a:avLst>
              <a:gd name="adj1" fmla="val 2554"/>
            </a:avLst>
          </a:prstGeom>
          <a:solidFill>
            <a:srgbClr val="FC10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 userDrawn="1"/>
        </p:nvSpPr>
        <p:spPr>
          <a:xfrm>
            <a:off x="323528" y="139045"/>
            <a:ext cx="8606190" cy="4880977"/>
          </a:xfrm>
          <a:prstGeom prst="frame">
            <a:avLst>
              <a:gd name="adj1" fmla="val 2486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 userDrawn="1"/>
        </p:nvSpPr>
        <p:spPr>
          <a:xfrm>
            <a:off x="467544" y="261759"/>
            <a:ext cx="8352928" cy="4642330"/>
          </a:xfrm>
          <a:prstGeom prst="frame">
            <a:avLst>
              <a:gd name="adj1" fmla="val 136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 userDrawn="1"/>
        </p:nvSpPr>
        <p:spPr>
          <a:xfrm>
            <a:off x="539552" y="344249"/>
            <a:ext cx="8208912" cy="4559840"/>
          </a:xfrm>
          <a:prstGeom prst="frame">
            <a:avLst>
              <a:gd name="adj1" fmla="val 164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9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96;&#1082;&#1086;&#1083;&#1072;.&#1074;&#1072;&#1096;&#1080;&#1092;&#1080;&#1085;&#1072;&#1085;&#1089;&#1099;.&#1088;&#1092;/" TargetMode="External"/><Relationship Id="rId2" Type="http://schemas.openxmlformats.org/officeDocument/2006/relationships/hyperlink" Target="https://edu.pacc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2" descr="Описание: http://gym.uzl-school.ru/i/1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6" y="491708"/>
            <a:ext cx="2955418" cy="208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9582"/>
            <a:ext cx="5544616" cy="2376264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FF0000"/>
                </a:solidFill>
              </a:rPr>
              <a:t>«Что мы узнали о доходах и расходах семьи?»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579862"/>
            <a:ext cx="3952528" cy="1098426"/>
          </a:xfrm>
        </p:spPr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ru-RU" alt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Разработано </a:t>
            </a:r>
            <a:r>
              <a:rPr lang="ru-RU" alt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воспитателями ГБОУ АО АСШИ №1</a:t>
            </a:r>
            <a:endParaRPr lang="ru-RU" altLang="ru-RU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alt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  <a:r>
              <a:rPr lang="ru-RU" alt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Архангельска</a:t>
            </a:r>
            <a:endParaRPr lang="ru-RU" altLang="ru-RU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alt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Сивериковой</a:t>
            </a:r>
            <a:r>
              <a:rPr lang="ru-RU" alt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Оксаной Анатольевной и Ивановой Марией Сергеевной</a:t>
            </a:r>
            <a:endParaRPr lang="ru-RU" altLang="ru-RU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9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7654"/>
            <a:ext cx="7848872" cy="85725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5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роки Тетушки Совы. Все выпуски смотреть онлайн бесплат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34663"/>
            <a:ext cx="5184576" cy="436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75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мейный бюджет - Образовательный веб-сайт по финансовой грамотности  Центрального банка РУз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1510"/>
            <a:ext cx="8064896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349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финансовая грамотность в для детей: 7 тыс изображений найдено в  Яндекс.Картинках | Финансовая грамотность, Дошкольник, Танцевальная  хореографи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77" y="2166749"/>
            <a:ext cx="1368152" cy="1129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0" name="Picture 2" descr="Пособия на детей вырастут почти на 4%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66" y="932131"/>
            <a:ext cx="1585226" cy="79261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75656" y="842247"/>
            <a:ext cx="101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пособие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 descr="Бабушка вязать: стоковые фото, изображения | Скачать Бабушка вязать  картинки на Depositphoto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183" y="3386910"/>
            <a:ext cx="1029770" cy="1370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ин на доске povest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858" y="3494548"/>
            <a:ext cx="1310637" cy="12241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94664" y="3423563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рента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61696" y="4444880"/>
            <a:ext cx="875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пенсия</a:t>
            </a:r>
          </a:p>
        </p:txBody>
      </p:sp>
      <p:pic>
        <p:nvPicPr>
          <p:cNvPr id="2056" name="Picture 8" descr="рисованной милый аспирант, детей, милый, студент PNG и PSD-файл пнг для  бесплатной загрузки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77" y="3423563"/>
            <a:ext cx="1297193" cy="12971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31710" y="3296469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стипендия</a:t>
            </a:r>
          </a:p>
        </p:txBody>
      </p:sp>
      <p:pic>
        <p:nvPicPr>
          <p:cNvPr id="17" name="Picture 10" descr="Картинки ЖКХ (45 фото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651" y="3583686"/>
            <a:ext cx="1247599" cy="10458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Счастливые покупки семьи, родители и дети с покупками на тележке, большая  распродажа. покупка товаров и подарков. покупка . иллюстрация | Премиум  векторы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604" y="1024231"/>
            <a:ext cx="1816047" cy="10356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50665" y="2170833"/>
            <a:ext cx="1434378" cy="11710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90774" y="996847"/>
            <a:ext cx="1205194" cy="12051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62" name="Picture 14" descr="Отдых в Крыму с детьми, куда лучше поехать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491" y="3510166"/>
            <a:ext cx="2044552" cy="12498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Дети ремонт: стоковые фото, изображения | Скачать Дети ремонт картинки на  Depositphoto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84" y="1875128"/>
            <a:ext cx="1505311" cy="14275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37830" y="2331279"/>
            <a:ext cx="2161932" cy="10556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2177640" y="416098"/>
            <a:ext cx="6085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«Игра виды расходов и доходов» 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96633" y="851936"/>
            <a:ext cx="834206" cy="117263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17636" y="932131"/>
            <a:ext cx="842569" cy="118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1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25425"/>
            <a:ext cx="5865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«Игра распредели расходы» </a:t>
            </a:r>
          </a:p>
        </p:txBody>
      </p:sp>
      <p:pic>
        <p:nvPicPr>
          <p:cNvPr id="3074" name="Picture 2" descr="Депутаты изменили бюджет Иркут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280" y="1216864"/>
            <a:ext cx="5068716" cy="3413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204001"/>
            <a:ext cx="5760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66CCFF"/>
                </a:solidFill>
              </a:rPr>
              <a:t>Обязательные: Произвольные: Непредвиденные:</a:t>
            </a:r>
            <a:endParaRPr lang="ru-RU" sz="5400" b="1" dirty="0">
              <a:solidFill>
                <a:srgbClr val="66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78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Отдыхаем!!!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Физкультминутка. Государственное учреждение образования &amp;quot;Ясли-сад № 19 г.  Борисова&amp;quot;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84074"/>
            <a:ext cx="5751314" cy="3347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60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илый маленький малыш мальчик путать с вопросительным знаком | Премиум 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7574"/>
            <a:ext cx="3579490" cy="357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11874" y="555526"/>
            <a:ext cx="2283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Задачка!!!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124" name="Picture 4" descr="Знак вопроса PNG, вопрос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9782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764676"/>
            <a:ext cx="2571378" cy="37629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515" y="555526"/>
            <a:ext cx="1012872" cy="101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8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для детей &amp;quot;Змея&amp;quot; (28 фото) ⭐ Юмор, картинки и забавные фото | Clip  art, Free clip art, Animal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31590"/>
            <a:ext cx="4032448" cy="345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496344"/>
            <a:ext cx="3299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игра  </a:t>
            </a:r>
            <a:r>
              <a:rPr lang="ru-RU" sz="3600" b="1" i="1" dirty="0">
                <a:solidFill>
                  <a:srgbClr val="FF0000"/>
                </a:solidFill>
              </a:rPr>
              <a:t>«Змейка»</a:t>
            </a:r>
          </a:p>
        </p:txBody>
      </p:sp>
    </p:spTree>
    <p:extLst>
      <p:ext uri="{BB962C8B-B14F-4D97-AF65-F5344CB8AC3E}">
        <p14:creationId xmlns:p14="http://schemas.microsoft.com/office/powerpoint/2010/main" val="1082265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83518"/>
            <a:ext cx="7848872" cy="72008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Используемые ресурсы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75606"/>
            <a:ext cx="7848872" cy="3456384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+mj-lt"/>
              </a:rPr>
              <a:t>Образовательные продукты ПАКК: </a:t>
            </a:r>
            <a:r>
              <a:rPr lang="ru-RU" sz="2000" b="1" dirty="0">
                <a:latin typeface="+mj-lt"/>
                <a:hlinkClick r:id="rId2"/>
              </a:rPr>
              <a:t>https://edu.pacc.ru</a:t>
            </a:r>
            <a:r>
              <a:rPr lang="ru-RU" sz="2000" b="1" dirty="0" smtClean="0">
                <a:latin typeface="+mj-lt"/>
                <a:hlinkClick r:id="rId2"/>
              </a:rPr>
              <a:t>/</a:t>
            </a:r>
            <a:endParaRPr lang="ru-RU" sz="2000" b="1" dirty="0" smtClean="0">
              <a:latin typeface="+mj-lt"/>
            </a:endParaRPr>
          </a:p>
          <a:p>
            <a:r>
              <a:rPr lang="ru-RU" sz="2000" b="1" dirty="0">
                <a:latin typeface="+mj-lt"/>
              </a:rPr>
              <a:t> Учебно-методические комплекты по финансовой грамотности в </a:t>
            </a:r>
            <a:r>
              <a:rPr lang="ru-RU" sz="2000" b="1" dirty="0" smtClean="0">
                <a:latin typeface="+mj-lt"/>
              </a:rPr>
              <a:t>формате электронного </a:t>
            </a:r>
            <a:r>
              <a:rPr lang="ru-RU" sz="2000" b="1" dirty="0">
                <a:latin typeface="+mj-lt"/>
              </a:rPr>
              <a:t>учебника // </a:t>
            </a:r>
            <a:r>
              <a:rPr lang="ru-RU" sz="2000" b="1" dirty="0">
                <a:latin typeface="+mj-lt"/>
                <a:hlinkClick r:id="rId3"/>
              </a:rPr>
              <a:t>https://школа.вашифинансы.рф</a:t>
            </a:r>
            <a:r>
              <a:rPr lang="ru-RU" sz="2000" b="1" dirty="0" smtClean="0">
                <a:latin typeface="+mj-lt"/>
              </a:rPr>
              <a:t>.</a:t>
            </a:r>
          </a:p>
          <a:p>
            <a:r>
              <a:rPr lang="en-US" sz="2000" b="1" dirty="0">
                <a:latin typeface="+mj-lt"/>
              </a:rPr>
              <a:t>www.onedu.ru</a:t>
            </a:r>
            <a:endParaRPr lang="ru-RU" sz="2000" b="1" dirty="0">
              <a:latin typeface="+mj-lt"/>
            </a:endParaRPr>
          </a:p>
          <a:p>
            <a:pPr marL="0" indent="0">
              <a:buNone/>
            </a:pP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22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90</Words>
  <Application>Microsoft Office PowerPoint</Application>
  <PresentationFormat>Экран (16:9)</PresentationFormat>
  <Paragraphs>21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«Что мы узнали о доходах и расходах семьи?»</vt:lpstr>
      <vt:lpstr>Презентация PowerPoint</vt:lpstr>
      <vt:lpstr>Презентация PowerPoint</vt:lpstr>
      <vt:lpstr>Презентация PowerPoint</vt:lpstr>
      <vt:lpstr>Презентация PowerPoint</vt:lpstr>
      <vt:lpstr>Отдыхаем!!!</vt:lpstr>
      <vt:lpstr>Презентация PowerPoint</vt:lpstr>
      <vt:lpstr>Презентация PowerPoint</vt:lpstr>
      <vt:lpstr>Используемые ресурсы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Пользователь</cp:lastModifiedBy>
  <cp:revision>115</cp:revision>
  <dcterms:created xsi:type="dcterms:W3CDTF">2020-01-19T16:34:17Z</dcterms:created>
  <dcterms:modified xsi:type="dcterms:W3CDTF">2021-06-09T08:57:07Z</dcterms:modified>
</cp:coreProperties>
</file>