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5"/>
  </p:notesMasterIdLst>
  <p:sldIdLst>
    <p:sldId id="266" r:id="rId2"/>
    <p:sldId id="259" r:id="rId3"/>
    <p:sldId id="282" r:id="rId4"/>
    <p:sldId id="283" r:id="rId5"/>
    <p:sldId id="272" r:id="rId6"/>
    <p:sldId id="277" r:id="rId7"/>
    <p:sldId id="278" r:id="rId8"/>
    <p:sldId id="271" r:id="rId9"/>
    <p:sldId id="284" r:id="rId10"/>
    <p:sldId id="274" r:id="rId11"/>
    <p:sldId id="285" r:id="rId12"/>
    <p:sldId id="275" r:id="rId13"/>
    <p:sldId id="28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45C"/>
    <a:srgbClr val="A5B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9" autoAdjust="0"/>
    <p:restoredTop sz="94660"/>
  </p:normalViewPr>
  <p:slideViewPr>
    <p:cSldViewPr>
      <p:cViewPr varScale="1">
        <p:scale>
          <a:sx n="69" d="100"/>
          <a:sy n="69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3B582-AF0A-4665-9083-EACA289D340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2CD2A-DE86-4963-904F-675C88A2AC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994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grpSp>
        <p:nvGrpSpPr>
          <p:cNvPr id="9" name="Group 21"/>
          <p:cNvGrpSpPr/>
          <p:nvPr userDrawn="1"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10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7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2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5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23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21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8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9" name="Picture 230" descr="sta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00000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BE4573E-F6AE-47E8-A5D7-4BCB2A2DFF86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24.04.2017&#1075;\&#1063;&#1090;&#1086;%20&#1043;&#1076;&#1077;%20&#1055;&#1044;&#1044;\&#1053;&#1072;&#1095;&#1072;&#1083;&#1086;%20&#1080;&#1075;&#1088;&#1099;.wav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Comp\Desktop\&#1079;&#1087;%202021\&#1063;&#1090;&#1086;.&#1043;&#1076;&#1077;.&#1050;&#1086;&#1075;&#1076;&#1072;\&#1052;&#1077;&#1090;&#1088;&#1086;&#1085;&#1086;&#1084;%20(1%20&#1084;&#1080;&#1085;&#1091;&#1090;&#1072;).wav" TargetMode="Externa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69;&#1054;&#1056;%20&#1050;&#1088;&#1072;&#1077;&#1074;&#1077;&#1076;&#1077;&#1085;&#1080;&#1077;\&#1063;&#1105;&#1088;&#1085;&#1099;&#1081;%20&#1103;&#1097;&#1080;&#1082;.mp3" TargetMode="Externa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69;&#1054;&#1056;%20&#1050;&#1088;&#1072;&#1077;&#1074;&#1077;&#1076;&#1077;&#1085;&#1080;&#1077;\&#1052;&#1077;&#1090;&#1088;&#1086;&#1085;&#1086;&#1084;%20(1%20&#1084;&#1080;&#1085;&#1091;&#1090;&#1072;).wav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8.png"/><Relationship Id="rId3" Type="http://schemas.openxmlformats.org/officeDocument/2006/relationships/slide" Target="slide12.xml"/><Relationship Id="rId7" Type="http://schemas.openxmlformats.org/officeDocument/2006/relationships/slide" Target="slide4.xml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24.04.2017&#1075;\&#1063;&#1090;&#1086;%20&#1043;&#1076;&#1077;%20&#1055;&#1044;&#1044;\&#1074;&#1086;&#1083;&#1095;&#1086;&#1082;.wav" TargetMode="External"/><Relationship Id="rId6" Type="http://schemas.openxmlformats.org/officeDocument/2006/relationships/slide" Target="slide3.xml"/><Relationship Id="rId11" Type="http://schemas.openxmlformats.org/officeDocument/2006/relationships/image" Target="../media/image6.png"/><Relationship Id="rId5" Type="http://schemas.openxmlformats.org/officeDocument/2006/relationships/slide" Target="slide7.xml"/><Relationship Id="rId10" Type="http://schemas.openxmlformats.org/officeDocument/2006/relationships/slide" Target="slide10.xml"/><Relationship Id="rId4" Type="http://schemas.openxmlformats.org/officeDocument/2006/relationships/slide" Target="slide5.xml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Comp\Desktop\&#1079;&#1087;%202021\&#1063;&#1090;&#1086;.&#1043;&#1076;&#1077;.&#1050;&#1086;&#1075;&#1076;&#1072;\&#1052;&#1077;&#1090;&#1088;&#1086;&#1085;&#1086;&#1084;%20(1%20&#1084;&#1080;&#1085;&#1091;&#1090;&#1072;).wav" TargetMode="Externa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69;&#1054;&#1056;%20&#1050;&#1088;&#1072;&#1077;&#1074;&#1077;&#1076;&#1077;&#1085;&#1080;&#1077;\&#1052;&#1077;&#1090;&#1088;&#1086;&#1085;&#1086;&#1084;%20(1%20&#1084;&#1080;&#1085;&#1091;&#1090;&#1072;).wav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69;&#1054;&#1056;%20&#1050;&#1088;&#1072;&#1077;&#1074;&#1077;&#1076;&#1077;&#1085;&#1080;&#1077;\&#1052;&#1077;&#1090;&#1088;&#1086;&#1085;&#1086;&#1084;%20(1%20&#1084;&#1080;&#1085;&#1091;&#1090;&#1072;).wav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69;&#1054;&#1056;%20&#1050;&#1088;&#1072;&#1077;&#1074;&#1077;&#1076;&#1077;&#1085;&#1080;&#1077;\&#1052;&#1077;&#1090;&#1088;&#1086;&#1085;&#1086;&#1084;%20(1%20&#1084;&#1080;&#1085;&#1091;&#1090;&#1072;).wav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69;&#1054;&#1056;%20&#1050;&#1088;&#1072;&#1077;&#1074;&#1077;&#1076;&#1077;&#1085;&#1080;&#1077;\&#1052;&#1077;&#1090;&#1088;&#1086;&#1085;&#1086;&#1084;%20(1%20&#1084;&#1080;&#1085;&#1091;&#1090;&#1072;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69;&#1054;&#1056;%20&#1050;&#1088;&#1072;&#1077;&#1074;&#1077;&#1076;&#1077;&#1085;&#1080;&#1077;\&#1052;&#1077;&#1090;&#1088;&#1086;&#1085;&#1086;&#1084;%20(1%20&#1084;&#1080;&#1085;&#1091;&#1090;&#1072;).wav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1857356" y="2143116"/>
            <a:ext cx="5143536" cy="39098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315" name="Заголовок 1"/>
          <p:cNvSpPr txBox="1">
            <a:spLocks/>
          </p:cNvSpPr>
          <p:nvPr/>
        </p:nvSpPr>
        <p:spPr bwMode="auto">
          <a:xfrm>
            <a:off x="285750" y="5143500"/>
            <a:ext cx="6129338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b"/>
          <a:lstStyle/>
          <a:p>
            <a:pPr algn="ctr"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ru-RU" b="1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0" y="285728"/>
            <a:ext cx="9144000" cy="178592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ПО ПРАВИЛАМ ДОРОЖНОГО ДВИЖЕНИЯ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Начало игры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214290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8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14356"/>
            <a:ext cx="7358114" cy="78581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 </a:t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z="48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571612"/>
            <a:ext cx="6596236" cy="4089636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Задание: </a:t>
            </a:r>
          </a:p>
          <a:p>
            <a:pPr algn="ctr"/>
            <a:r>
              <a:rPr lang="ru-RU" sz="40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сочинить стихотворение, используя слова </a:t>
            </a:r>
          </a:p>
          <a:p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1 вариант                              2 вариант</a:t>
            </a:r>
            <a:endParaRPr lang="ru-RU" sz="40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……………нарушитель,                              .…………………спор,</a:t>
            </a:r>
            <a:endParaRPr lang="ru-RU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………………….стоять,                              …………………дорога,</a:t>
            </a:r>
            <a:endParaRPr lang="ru-RU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……………..…водитель</a:t>
            </a:r>
            <a:r>
              <a:rPr lang="ru-RU" sz="1600" b="1" i="1" smtClean="0">
                <a:solidFill>
                  <a:schemeClr val="bg2">
                    <a:lumMod val="75000"/>
                  </a:schemeClr>
                </a:solidFill>
              </a:rPr>
              <a:t>,                             </a:t>
            </a:r>
            <a:r>
              <a:rPr lang="ru-RU" sz="1600" b="1" i="1" smtClean="0">
                <a:solidFill>
                  <a:schemeClr val="bg2">
                    <a:lumMod val="75000"/>
                  </a:schemeClr>
                </a:solidFill>
              </a:rPr>
              <a:t>…………...…</a:t>
            </a:r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светофор,</a:t>
            </a:r>
            <a:endParaRPr lang="ru-RU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………………подождать.                             .………………. строго.</a:t>
            </a:r>
            <a:endParaRPr lang="ru-RU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endParaRPr lang="ru-RU" sz="40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ctr"/>
            <a:endParaRPr lang="ru-RU" sz="14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ctr"/>
            <a:endParaRPr lang="ru-RU" sz="40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3966" y="285728"/>
            <a:ext cx="3048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57356" y="428604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БУРИМЕ</a:t>
            </a:r>
            <a:endParaRPr lang="ru-RU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ЗНАТОКИ</a:t>
            </a:r>
            <a:r>
              <a:rPr lang="ru-RU" sz="4000" b="1" dirty="0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Calibri" pitchFamily="34" charset="0"/>
              </a:rPr>
            </a:br>
            <a:endParaRPr lang="ru-RU" sz="4000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 descr="F:\24.04.2017г\Раздаточный материал к сектору Кроссворд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708920"/>
            <a:ext cx="3143913" cy="3721207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67744" y="1052736"/>
            <a:ext cx="5023460" cy="1512168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Задание: 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командам необходимо разгадать кроссворд</a:t>
            </a:r>
          </a:p>
        </p:txBody>
      </p:sp>
      <p:sp>
        <p:nvSpPr>
          <p:cNvPr id="8" name="Управляющая кнопка: справка 7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78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143932" cy="11430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ЧЁРНЫЙ ЯЩИК</a:t>
            </a:r>
            <a:endParaRPr lang="ru-RU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42876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1869444"/>
            <a:ext cx="4929222" cy="3429024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Задание: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командам необходимо определить, что спрятано в чёрном ящике</a:t>
            </a:r>
          </a:p>
        </p:txBody>
      </p:sp>
      <p:pic>
        <p:nvPicPr>
          <p:cNvPr id="9" name="Чёрный ящ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214290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1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7215238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ПОДВЕДЁМ ИТОГИ…</a:t>
            </a:r>
            <a:b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endParaRPr lang="ru-RU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1643050"/>
            <a:ext cx="5929354" cy="3286148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214290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1857364"/>
            <a:ext cx="5643602" cy="282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2357438" y="5572125"/>
            <a:ext cx="121443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-конечная звезда 5">
            <a:hlinkClick r:id="" action="ppaction://noaction"/>
          </p:cNvPr>
          <p:cNvSpPr/>
          <p:nvPr/>
        </p:nvSpPr>
        <p:spPr>
          <a:xfrm>
            <a:off x="5357813" y="214313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5-конечная звезда 6">
            <a:hlinkClick r:id="" action="ppaction://noaction"/>
          </p:cNvPr>
          <p:cNvSpPr/>
          <p:nvPr/>
        </p:nvSpPr>
        <p:spPr>
          <a:xfrm>
            <a:off x="6286500" y="785813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>
            <a:hlinkClick r:id="" action="ppaction://noaction"/>
          </p:cNvPr>
          <p:cNvSpPr/>
          <p:nvPr/>
        </p:nvSpPr>
        <p:spPr>
          <a:xfrm>
            <a:off x="7286625" y="1428750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5-конечная звезда 8">
            <a:hlinkClick r:id="" action="ppaction://noaction"/>
          </p:cNvPr>
          <p:cNvSpPr/>
          <p:nvPr/>
        </p:nvSpPr>
        <p:spPr>
          <a:xfrm>
            <a:off x="7786688" y="2286000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5-конечная звезда 9">
            <a:hlinkClick r:id="" action="ppaction://noaction"/>
          </p:cNvPr>
          <p:cNvSpPr/>
          <p:nvPr/>
        </p:nvSpPr>
        <p:spPr>
          <a:xfrm>
            <a:off x="7858125" y="3214688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5-конечная звезда 10">
            <a:hlinkClick r:id="" action="ppaction://noaction"/>
          </p:cNvPr>
          <p:cNvSpPr/>
          <p:nvPr/>
        </p:nvSpPr>
        <p:spPr>
          <a:xfrm>
            <a:off x="7358082" y="4214813"/>
            <a:ext cx="1214418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5-конечная звезда 11">
            <a:hlinkClick r:id="rId4" action="ppaction://hlinksldjump"/>
          </p:cNvPr>
          <p:cNvSpPr/>
          <p:nvPr/>
        </p:nvSpPr>
        <p:spPr>
          <a:xfrm>
            <a:off x="6572264" y="5000625"/>
            <a:ext cx="1357299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5-конечная звезда 12">
            <a:hlinkClick r:id="rId5" action="ppaction://hlinksldjump"/>
          </p:cNvPr>
          <p:cNvSpPr/>
          <p:nvPr/>
        </p:nvSpPr>
        <p:spPr>
          <a:xfrm>
            <a:off x="5786446" y="5429250"/>
            <a:ext cx="1214429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5-конечная звезда 13">
            <a:hlinkClick r:id="rId6" action="ppaction://hlinksldjump"/>
          </p:cNvPr>
          <p:cNvSpPr/>
          <p:nvPr/>
        </p:nvSpPr>
        <p:spPr>
          <a:xfrm>
            <a:off x="4500562" y="5643563"/>
            <a:ext cx="1357313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5-конечная звезда 14">
            <a:hlinkClick r:id="rId7" action="ppaction://hlinksldjump"/>
          </p:cNvPr>
          <p:cNvSpPr/>
          <p:nvPr/>
        </p:nvSpPr>
        <p:spPr>
          <a:xfrm>
            <a:off x="2857500" y="142875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5-конечная звезда 15">
            <a:hlinkClick r:id="" action="ppaction://noaction"/>
          </p:cNvPr>
          <p:cNvSpPr/>
          <p:nvPr/>
        </p:nvSpPr>
        <p:spPr>
          <a:xfrm>
            <a:off x="1785938" y="357188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5-конечная звезда 16">
            <a:hlinkClick r:id="rId8" action="ppaction://hlinksldjump"/>
          </p:cNvPr>
          <p:cNvSpPr/>
          <p:nvPr/>
        </p:nvSpPr>
        <p:spPr>
          <a:xfrm>
            <a:off x="928688" y="1000125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5-конечная звезда 17">
            <a:hlinkClick r:id="" action="ppaction://noaction"/>
          </p:cNvPr>
          <p:cNvSpPr/>
          <p:nvPr/>
        </p:nvSpPr>
        <p:spPr>
          <a:xfrm>
            <a:off x="285750" y="1714500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5-конечная звезда 18">
            <a:hlinkClick r:id="" action="ppaction://noaction"/>
          </p:cNvPr>
          <p:cNvSpPr/>
          <p:nvPr/>
        </p:nvSpPr>
        <p:spPr>
          <a:xfrm>
            <a:off x="0" y="2714625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20" name="5-конечная звезда 19">
            <a:hlinkClick r:id="" action="ppaction://noaction"/>
          </p:cNvPr>
          <p:cNvSpPr/>
          <p:nvPr/>
        </p:nvSpPr>
        <p:spPr>
          <a:xfrm>
            <a:off x="0" y="3643313"/>
            <a:ext cx="1214414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5-конечная звезда 20">
            <a:hlinkClick r:id="" action="ppaction://noaction"/>
          </p:cNvPr>
          <p:cNvSpPr/>
          <p:nvPr/>
        </p:nvSpPr>
        <p:spPr>
          <a:xfrm>
            <a:off x="571500" y="4357688"/>
            <a:ext cx="1428732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5-конечная звезда 21">
            <a:hlinkClick r:id="" action="ppaction://noaction"/>
          </p:cNvPr>
          <p:cNvSpPr/>
          <p:nvPr/>
        </p:nvSpPr>
        <p:spPr>
          <a:xfrm>
            <a:off x="1285874" y="5072063"/>
            <a:ext cx="1500175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5-конечная звезда 22">
            <a:hlinkClick r:id="rId9" action="ppaction://hlinksldjump"/>
          </p:cNvPr>
          <p:cNvSpPr/>
          <p:nvPr/>
        </p:nvSpPr>
        <p:spPr>
          <a:xfrm>
            <a:off x="3571868" y="5715016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5-конечная звезда 23">
            <a:hlinkClick r:id="rId10" action="ppaction://hlinksldjump"/>
          </p:cNvPr>
          <p:cNvSpPr/>
          <p:nvPr/>
        </p:nvSpPr>
        <p:spPr>
          <a:xfrm>
            <a:off x="4152900" y="152400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68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7188" y="3000375"/>
            <a:ext cx="4286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Группа 32"/>
          <p:cNvGrpSpPr/>
          <p:nvPr/>
        </p:nvGrpSpPr>
        <p:grpSpPr>
          <a:xfrm>
            <a:off x="4286247" y="0"/>
            <a:ext cx="428628" cy="6858048"/>
            <a:chOff x="3839767" y="4357694"/>
            <a:chExt cx="535786" cy="1571636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Равнобедренный треугольник 34"/>
            <p:cNvSpPr/>
            <p:nvPr/>
          </p:nvSpPr>
          <p:spPr>
            <a:xfrm>
              <a:off x="3929062" y="4357694"/>
              <a:ext cx="446488" cy="92869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6" name="Равнобедренный треугольник 35"/>
            <p:cNvSpPr/>
            <p:nvPr/>
          </p:nvSpPr>
          <p:spPr>
            <a:xfrm flipV="1">
              <a:off x="3839767" y="5323590"/>
              <a:ext cx="535786" cy="266399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37" name="Овал 36"/>
          <p:cNvSpPr/>
          <p:nvPr/>
        </p:nvSpPr>
        <p:spPr>
          <a:xfrm>
            <a:off x="3643306" y="2928934"/>
            <a:ext cx="1714512" cy="128588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" name="Рисунок 29" descr="E:\Ст.Оскол\все для ЧТО Где КОГДА\Герб\610x698_Quality97_650x744_Quality97_yu2.jpg"/>
          <p:cNvPicPr/>
          <p:nvPr/>
        </p:nvPicPr>
        <p:blipFill>
          <a:blip r:embed="rId12" cstate="print"/>
          <a:srcRect l="6707" t="2926" r="7317" b="2394"/>
          <a:stretch>
            <a:fillRect/>
          </a:stretch>
        </p:blipFill>
        <p:spPr bwMode="auto">
          <a:xfrm>
            <a:off x="3500430" y="2428868"/>
            <a:ext cx="1928826" cy="185738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7929586" y="285728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100000">
                                      <p:cBhvr>
                                        <p:cTn id="1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1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17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7" dur="4331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1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0" y="214290"/>
            <a:ext cx="1285844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1785926"/>
            <a:ext cx="5000660" cy="4000528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Задание: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из предложенных пазлов необходимо собрать знак 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и назвать  его</a:t>
            </a:r>
          </a:p>
          <a:p>
            <a:pPr algn="ctr"/>
            <a:endParaRPr lang="ru-RU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21429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429684" cy="1000132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     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СОБЕРИ ДОРОЖНЫЙ ЗНАК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500990" cy="4714908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1785926"/>
            <a:ext cx="5218394" cy="3952460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Задание: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выбрать и поднять табличку с изображением правильного  ответа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500042"/>
            <a:ext cx="77867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АВТОМУЛЬТИ </a:t>
            </a:r>
          </a:p>
        </p:txBody>
      </p:sp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386044" cy="80975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МУЗЫКАЛЬНАЯ ПАУЗА</a:t>
            </a:r>
          </a:p>
        </p:txBody>
      </p:sp>
      <p:sp>
        <p:nvSpPr>
          <p:cNvPr id="5" name="5-конечная звезда 4"/>
          <p:cNvSpPr/>
          <p:nvPr/>
        </p:nvSpPr>
        <p:spPr>
          <a:xfrm>
            <a:off x="0" y="214290"/>
            <a:ext cx="1285844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1928802"/>
            <a:ext cx="5072098" cy="3714776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Задание: 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команде необходимо определить название песни</a:t>
            </a:r>
          </a:p>
        </p:txBody>
      </p:sp>
      <p:sp>
        <p:nvSpPr>
          <p:cNvPr id="6" name="Управляющая кнопка: справка 5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  <p:pic>
        <p:nvPicPr>
          <p:cNvPr id="10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500042"/>
            <a:ext cx="4286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28604"/>
            <a:ext cx="7670656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НАЙДИ ПАРУ</a:t>
            </a:r>
            <a:r>
              <a:rPr lang="ru-RU" sz="4400" dirty="0" smtClean="0">
                <a:solidFill>
                  <a:srgbClr val="7030A0"/>
                </a:solidFill>
              </a:rPr>
              <a:t/>
            </a:r>
            <a:br>
              <a:rPr lang="ru-RU" sz="4400" dirty="0" smtClean="0">
                <a:solidFill>
                  <a:srgbClr val="7030A0"/>
                </a:solidFill>
              </a:rPr>
            </a:br>
            <a:endParaRPr lang="ru-RU" sz="4400" noProof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Управляющая кнопка: справка 4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2643182"/>
            <a:ext cx="4214810" cy="2571768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Задание: 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команде необходимо сопоставить  знаки и их названия</a:t>
            </a:r>
          </a:p>
        </p:txBody>
      </p:sp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500198"/>
          </a:xfrm>
        </p:spPr>
        <p:txBody>
          <a:bodyPr>
            <a:noAutofit/>
          </a:bodyPr>
          <a:lstStyle/>
          <a:p>
            <a:r>
              <a:rPr lang="ru-RU" sz="3000" dirty="0" smtClean="0">
                <a:latin typeface="Arial Narrow" pitchFamily="34" charset="0"/>
              </a:rPr>
              <a:t>              </a:t>
            </a:r>
            <a:endParaRPr lang="ru-RU" sz="3000" dirty="0">
              <a:latin typeface="Arial Narrow" pitchFamily="34" charset="0"/>
            </a:endParaRPr>
          </a:p>
        </p:txBody>
      </p:sp>
      <p:sp>
        <p:nvSpPr>
          <p:cNvPr id="4" name="Управляющая кнопка: справка 3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0" y="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1928802"/>
            <a:ext cx="5080648" cy="2707234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57166"/>
            <a:ext cx="84296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ТАНЦЕВАЛЬНАЯ ПАУЗА</a:t>
            </a:r>
          </a:p>
        </p:txBody>
      </p:sp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026" name="Picture 2" descr="https://chita-dance.ru/uploads/images/1/5/8/f/30/big/43b152194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614" y="1700808"/>
            <a:ext cx="4168132" cy="335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00134" y="357166"/>
            <a:ext cx="7643866" cy="64294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libri" pitchFamily="34" charset="0"/>
              </a:rPr>
              <a:t>ZERO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libri" pitchFamily="34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libri" pitchFamily="34" charset="0"/>
              </a:rPr>
              <a:t>– баллы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libri" pitchFamily="34" charset="0"/>
              </a:rPr>
              <a:t>удваиваются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libri" pitchFamily="34" charset="0"/>
              </a:rPr>
            </a:b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alibri" pitchFamily="34" charset="0"/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142844" y="142852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Управляющая кнопка: справка 15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1494188"/>
            <a:ext cx="5450948" cy="4815132"/>
          </a:xfrm>
          <a:prstGeom prst="rect">
            <a:avLst/>
          </a:prstGeom>
          <a:solidFill>
            <a:schemeClr val="accent6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ctr"/>
            <a:endParaRPr lang="ru-RU" sz="2800" b="1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ctr"/>
            <a:endParaRPr lang="ru-RU" sz="28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ctr"/>
            <a:endParaRPr lang="ru-RU" sz="2800" b="1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ctr"/>
            <a:endParaRPr lang="ru-RU" sz="28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Задание: </a:t>
            </a:r>
          </a:p>
          <a:p>
            <a:pPr algn="ctr"/>
            <a:r>
              <a:rPr lang="ru-RU" sz="2800" b="1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у</a:t>
            </a:r>
            <a:r>
              <a:rPr lang="ru-RU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частникам команд необходимо показать как оказывается помощь при ранении головы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1571612"/>
            <a:ext cx="9144000" cy="4286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2050" name="Picture 2" descr="http://900igr.net/up/datas/114348/01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0" b="2773"/>
          <a:stretch/>
        </p:blipFill>
        <p:spPr bwMode="auto">
          <a:xfrm>
            <a:off x="2699792" y="1571612"/>
            <a:ext cx="3159470" cy="259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БЛИЦ.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КОНКУРС КАПИТАНОВ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87624" y="1700809"/>
            <a:ext cx="7075512" cy="4728587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50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Задание: </a:t>
            </a:r>
          </a:p>
          <a:p>
            <a:pPr marL="0" indent="0" algn="ctr">
              <a:buNone/>
            </a:pPr>
            <a:r>
              <a:rPr lang="ru-RU" sz="5000" b="1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</a:t>
            </a:r>
            <a:r>
              <a:rPr lang="ru-RU" sz="50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апитанам команд необходимо ответить на вопросы.</a:t>
            </a:r>
          </a:p>
          <a:p>
            <a:pPr marL="0" indent="0" algn="ctr">
              <a:buNone/>
            </a:pPr>
            <a:endParaRPr lang="ru-RU" sz="50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0" indent="0">
              <a:buNone/>
            </a:pPr>
            <a:r>
              <a:rPr lang="ru-RU" sz="34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1.  </a:t>
            </a:r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Выберите ответ, в котором правильно указано в каком году были созданы отряды ЮИД:</a:t>
            </a:r>
            <a:endParaRPr lang="ru-RU" sz="34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К)  1973г.</a:t>
            </a:r>
          </a:p>
          <a:p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Ж) 1986г.</a:t>
            </a:r>
          </a:p>
          <a:p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З)  2001г.</a:t>
            </a:r>
          </a:p>
          <a:p>
            <a:endParaRPr lang="ru-RU" sz="34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0" indent="0">
              <a:buNone/>
            </a:pPr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2.  </a:t>
            </a:r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Найдите в предложенных вариантах дату, соответствующую появлению первого светофора:</a:t>
            </a:r>
            <a:endParaRPr lang="ru-RU" sz="34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К) 5 августа 1943г.</a:t>
            </a:r>
          </a:p>
          <a:p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Ж) 5 августа 1914г.</a:t>
            </a:r>
          </a:p>
          <a:p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З) 1 сентября 1983г.</a:t>
            </a:r>
          </a:p>
          <a:p>
            <a:endParaRPr lang="ru-RU" sz="34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0" indent="0">
              <a:buNone/>
            </a:pPr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3</a:t>
            </a:r>
            <a:r>
              <a:rPr lang="ru-RU" sz="3400" b="1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.   </a:t>
            </a:r>
            <a:r>
              <a:rPr lang="ru-RU" sz="3400" b="1" smtClean="0">
                <a:solidFill>
                  <a:schemeClr val="bg2">
                    <a:lumMod val="75000"/>
                  </a:schemeClr>
                </a:solidFill>
              </a:rPr>
              <a:t>Как </a:t>
            </a:r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называется служба, контролирующая безопасность дорожного движения? Расшифруйте.</a:t>
            </a:r>
            <a:endParaRPr lang="ru-RU" sz="34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К) ДПС</a:t>
            </a:r>
          </a:p>
          <a:p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Ж) ДТП.</a:t>
            </a:r>
          </a:p>
          <a:p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З) ГИБДД.</a:t>
            </a:r>
            <a:endParaRPr lang="ru-RU" sz="34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0" indent="0" algn="ctr">
              <a:buNone/>
            </a:pPr>
            <a:endParaRPr lang="ru-RU" sz="36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142852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783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2032</TotalTime>
  <Words>260</Words>
  <Application>Microsoft Office PowerPoint</Application>
  <PresentationFormat>Экран (4:3)</PresentationFormat>
  <Paragraphs>91</Paragraphs>
  <Slides>13</Slides>
  <Notes>2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ИГРА ПО ПРАВИЛАМ ДОРОЖНОГО ДВИЖЕНИЯ</vt:lpstr>
      <vt:lpstr>Презентация PowerPoint</vt:lpstr>
      <vt:lpstr>       СОБЕРИ ДОРОЖНЫЙ ЗНАК</vt:lpstr>
      <vt:lpstr> </vt:lpstr>
      <vt:lpstr>МУЗЫКАЛЬНАЯ ПАУЗА</vt:lpstr>
      <vt:lpstr> НАЙДИ ПАРУ </vt:lpstr>
      <vt:lpstr>              </vt:lpstr>
      <vt:lpstr>ZERO – баллы удваиваются </vt:lpstr>
      <vt:lpstr>БЛИЦ.  КОНКУРС КАПИТАНОВ</vt:lpstr>
      <vt:lpstr>     </vt:lpstr>
      <vt:lpstr>ЗНАТОКИ </vt:lpstr>
      <vt:lpstr>ЧЁРНЫЙ ЯЩИК</vt:lpstr>
      <vt:lpstr> ПОДВЕДЁМ ИТОГИ… </vt:lpstr>
    </vt:vector>
  </TitlesOfParts>
  <Company>Образовательное учереждение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Директор</dc:creator>
  <cp:lastModifiedBy>Елена</cp:lastModifiedBy>
  <cp:revision>306</cp:revision>
  <dcterms:created xsi:type="dcterms:W3CDTF">2009-05-23T04:48:35Z</dcterms:created>
  <dcterms:modified xsi:type="dcterms:W3CDTF">2021-02-28T20:35:42Z</dcterms:modified>
</cp:coreProperties>
</file>