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48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4" d="100"/>
          <a:sy n="64" d="100"/>
        </p:scale>
        <p:origin x="-34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282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7" Type="http://schemas.openxmlformats.org/officeDocument/2006/relationships/slide" Target="../slides/slide12.xml"/><Relationship Id="rId2" Type="http://schemas.openxmlformats.org/officeDocument/2006/relationships/slide" Target="../slides/slide6.xml"/><Relationship Id="rId1" Type="http://schemas.openxmlformats.org/officeDocument/2006/relationships/slide" Target="../slides/slide3.xml"/><Relationship Id="rId6" Type="http://schemas.openxmlformats.org/officeDocument/2006/relationships/slide" Target="../slides/slide11.xml"/><Relationship Id="rId5" Type="http://schemas.openxmlformats.org/officeDocument/2006/relationships/slide" Target="../slides/slide10.xml"/><Relationship Id="rId4" Type="http://schemas.openxmlformats.org/officeDocument/2006/relationships/slide" Target="../slides/slide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C151155-62DA-4819-AEA4-4D8E9B28244D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ED663F0-54D4-453E-B87F-70384E665F38}">
      <dgm:prSet phldrT="[Текст]"/>
      <dgm:spPr>
        <a:solidFill>
          <a:srgbClr val="00B050"/>
        </a:solidFill>
      </dgm:spPr>
      <dgm:t>
        <a:bodyPr/>
        <a:lstStyle/>
        <a:p>
          <a:r>
            <a:rPr lang="ru-RU" dirty="0" smtClean="0"/>
            <a:t>Введение</a:t>
          </a:r>
          <a:endParaRPr lang="ru-RU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035EF986-C611-497A-AA00-E027D13299EA}" type="parTrans" cxnId="{2EE1B167-34CE-490B-BD93-24993BF534E6}">
      <dgm:prSet/>
      <dgm:spPr/>
      <dgm:t>
        <a:bodyPr/>
        <a:lstStyle/>
        <a:p>
          <a:endParaRPr lang="ru-RU"/>
        </a:p>
      </dgm:t>
    </dgm:pt>
    <dgm:pt modelId="{262FB687-4EB3-45C1-BC0C-037D9F4C3123}" type="sibTrans" cxnId="{2EE1B167-34CE-490B-BD93-24993BF534E6}">
      <dgm:prSet/>
      <dgm:spPr/>
      <dgm:t>
        <a:bodyPr/>
        <a:lstStyle/>
        <a:p>
          <a:endParaRPr lang="ru-RU"/>
        </a:p>
      </dgm:t>
    </dgm:pt>
    <dgm:pt modelId="{92615168-3F70-4EC1-AF4C-F9F91676A741}">
      <dgm:prSet phldrT="[Текст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dirty="0" smtClean="0"/>
            <a:t>Зажинки. Начало уборки.</a:t>
          </a:r>
          <a:endParaRPr lang="ru-RU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62D738BD-CA1B-49F2-A8E4-D116E7F891B4}" type="parTrans" cxnId="{425E20D9-4DF0-4780-ADC3-6D14F4BD24FE}">
      <dgm:prSet/>
      <dgm:spPr/>
      <dgm:t>
        <a:bodyPr/>
        <a:lstStyle/>
        <a:p>
          <a:endParaRPr lang="ru-RU"/>
        </a:p>
      </dgm:t>
    </dgm:pt>
    <dgm:pt modelId="{3CBCDEF1-D6E1-4CF3-851D-495919A751B5}" type="sibTrans" cxnId="{425E20D9-4DF0-4780-ADC3-6D14F4BD24FE}">
      <dgm:prSet/>
      <dgm:spPr/>
      <dgm:t>
        <a:bodyPr/>
        <a:lstStyle/>
        <a:p>
          <a:endParaRPr lang="ru-RU"/>
        </a:p>
      </dgm:t>
    </dgm:pt>
    <dgm:pt modelId="{03DFCCA4-177A-440F-9D42-196E56CACAE7}">
      <dgm:prSet phldrT="[Текст]"/>
      <dgm:spPr>
        <a:solidFill>
          <a:srgbClr val="7030A0"/>
        </a:solidFill>
      </dgm:spPr>
      <dgm:t>
        <a:bodyPr/>
        <a:lstStyle/>
        <a:p>
          <a:r>
            <a:rPr lang="ru-RU" dirty="0" smtClean="0"/>
            <a:t>Музыкальная основа обряда</a:t>
          </a:r>
          <a:endParaRPr lang="ru-RU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819D3EF2-ECCA-463A-A3BA-7AD256C691F0}" type="parTrans" cxnId="{AE7163B2-E31C-4048-8997-73BF0AE62031}">
      <dgm:prSet/>
      <dgm:spPr/>
      <dgm:t>
        <a:bodyPr/>
        <a:lstStyle/>
        <a:p>
          <a:endParaRPr lang="ru-RU"/>
        </a:p>
      </dgm:t>
    </dgm:pt>
    <dgm:pt modelId="{43D349E5-FF27-4649-836C-E0386B4166E0}" type="sibTrans" cxnId="{AE7163B2-E31C-4048-8997-73BF0AE62031}">
      <dgm:prSet/>
      <dgm:spPr/>
      <dgm:t>
        <a:bodyPr/>
        <a:lstStyle/>
        <a:p>
          <a:endParaRPr lang="ru-RU"/>
        </a:p>
      </dgm:t>
    </dgm:pt>
    <dgm:pt modelId="{157EC567-FEA1-4C24-9229-9522C2046531}">
      <dgm:prSet/>
      <dgm:spPr>
        <a:solidFill>
          <a:srgbClr val="92D050"/>
        </a:solidFill>
      </dgm:spPr>
      <dgm:t>
        <a:bodyPr/>
        <a:lstStyle/>
        <a:p>
          <a:r>
            <a:rPr lang="ru-RU" dirty="0" smtClean="0"/>
            <a:t>Глоссарий </a:t>
          </a:r>
          <a:endParaRPr lang="ru-RU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28C93B21-89BA-4EF5-A785-4F64ADF0F34C}" type="parTrans" cxnId="{93C8C2CF-98E7-4B94-9156-C1A415C0BE97}">
      <dgm:prSet/>
      <dgm:spPr/>
      <dgm:t>
        <a:bodyPr/>
        <a:lstStyle/>
        <a:p>
          <a:endParaRPr lang="ru-RU"/>
        </a:p>
      </dgm:t>
    </dgm:pt>
    <dgm:pt modelId="{F13C3B49-D423-4699-BFFC-7CC37102EE51}" type="sibTrans" cxnId="{93C8C2CF-98E7-4B94-9156-C1A415C0BE97}">
      <dgm:prSet/>
      <dgm:spPr/>
      <dgm:t>
        <a:bodyPr/>
        <a:lstStyle/>
        <a:p>
          <a:endParaRPr lang="ru-RU"/>
        </a:p>
      </dgm:t>
    </dgm:pt>
    <dgm:pt modelId="{9C4744E8-0F86-4E92-B522-8F6F5C6BB3E3}">
      <dgm:prSet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/>
            <a:t>Список использованных источников</a:t>
          </a:r>
          <a:endParaRPr lang="ru-RU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 action="ppaction://hlinksldjump"/>
          </dgm14:cNvPr>
        </a:ext>
      </dgm:extLst>
    </dgm:pt>
    <dgm:pt modelId="{5F0201C8-C605-4C8A-B454-BBB54D136EC7}" type="parTrans" cxnId="{2B67C00F-4FCA-4C07-9314-67430AAA4496}">
      <dgm:prSet/>
      <dgm:spPr/>
      <dgm:t>
        <a:bodyPr/>
        <a:lstStyle/>
        <a:p>
          <a:endParaRPr lang="ru-RU"/>
        </a:p>
      </dgm:t>
    </dgm:pt>
    <dgm:pt modelId="{D7A957BC-8ED7-4E0A-8A51-DD2A8AF8D248}" type="sibTrans" cxnId="{2B67C00F-4FCA-4C07-9314-67430AAA4496}">
      <dgm:prSet/>
      <dgm:spPr/>
      <dgm:t>
        <a:bodyPr/>
        <a:lstStyle/>
        <a:p>
          <a:endParaRPr lang="ru-RU"/>
        </a:p>
      </dgm:t>
    </dgm:pt>
    <dgm:pt modelId="{AD2F94B9-8332-4BD7-A039-5BC313E62412}">
      <dgm:prSet/>
      <dgm:spPr>
        <a:solidFill>
          <a:srgbClr val="7030A0"/>
        </a:solidFill>
      </dgm:spPr>
      <dgm:t>
        <a:bodyPr/>
        <a:lstStyle/>
        <a:p>
          <a:r>
            <a:rPr lang="ru-RU" dirty="0" smtClean="0"/>
            <a:t>Список использованных иллюстраций</a:t>
          </a:r>
          <a:endParaRPr lang="ru-RU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6" action="ppaction://hlinksldjump"/>
          </dgm14:cNvPr>
        </a:ext>
      </dgm:extLst>
    </dgm:pt>
    <dgm:pt modelId="{B45DBC4F-22C3-42C3-95E9-FF5A28773FE8}" type="parTrans" cxnId="{259144E8-03D2-4220-BCD2-13C262599F1B}">
      <dgm:prSet/>
      <dgm:spPr/>
      <dgm:t>
        <a:bodyPr/>
        <a:lstStyle/>
        <a:p>
          <a:endParaRPr lang="ru-RU"/>
        </a:p>
      </dgm:t>
    </dgm:pt>
    <dgm:pt modelId="{9151879F-7CF5-4B5E-AA5A-2451BAC8A5BE}" type="sibTrans" cxnId="{259144E8-03D2-4220-BCD2-13C262599F1B}">
      <dgm:prSet/>
      <dgm:spPr/>
      <dgm:t>
        <a:bodyPr/>
        <a:lstStyle/>
        <a:p>
          <a:endParaRPr lang="ru-RU"/>
        </a:p>
      </dgm:t>
    </dgm:pt>
    <dgm:pt modelId="{B35E3578-AFA5-4228-B883-848D30E68E03}">
      <dgm:prSet/>
      <dgm:spPr>
        <a:solidFill>
          <a:srgbClr val="FF0048"/>
        </a:solidFill>
      </dgm:spPr>
      <dgm:t>
        <a:bodyPr/>
        <a:lstStyle/>
        <a:p>
          <a:r>
            <a:rPr lang="ru-RU" dirty="0" smtClean="0"/>
            <a:t>Список дополнительных источников и литературы</a:t>
          </a:r>
          <a:endParaRPr lang="ru-RU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7" action="ppaction://hlinksldjump"/>
          </dgm14:cNvPr>
        </a:ext>
      </dgm:extLst>
    </dgm:pt>
    <dgm:pt modelId="{D484227F-73E6-4AB2-AEC7-7116B222D32C}" type="parTrans" cxnId="{D3158477-1728-4D8C-8353-AD6B72587B32}">
      <dgm:prSet/>
      <dgm:spPr/>
      <dgm:t>
        <a:bodyPr/>
        <a:lstStyle/>
        <a:p>
          <a:endParaRPr lang="ru-RU"/>
        </a:p>
      </dgm:t>
    </dgm:pt>
    <dgm:pt modelId="{380084C9-F9D4-43B1-BC55-526708E1EB7D}" type="sibTrans" cxnId="{D3158477-1728-4D8C-8353-AD6B72587B32}">
      <dgm:prSet/>
      <dgm:spPr/>
      <dgm:t>
        <a:bodyPr/>
        <a:lstStyle/>
        <a:p>
          <a:endParaRPr lang="ru-RU"/>
        </a:p>
      </dgm:t>
    </dgm:pt>
    <dgm:pt modelId="{B7BD29CF-7E62-4A51-9605-E7791C01F7DE}" type="pres">
      <dgm:prSet presAssocID="{8C151155-62DA-4819-AEA4-4D8E9B28244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70D7D7D-5074-4A91-A016-0AF736C130BB}" type="pres">
      <dgm:prSet presAssocID="{2ED663F0-54D4-453E-B87F-70384E665F38}" presName="parentLin" presStyleCnt="0"/>
      <dgm:spPr/>
    </dgm:pt>
    <dgm:pt modelId="{9646A9EB-8AC1-49FB-A501-F565D7BBAC7C}" type="pres">
      <dgm:prSet presAssocID="{2ED663F0-54D4-453E-B87F-70384E665F38}" presName="parentLeftMargin" presStyleLbl="node1" presStyleIdx="0" presStyleCnt="7"/>
      <dgm:spPr/>
      <dgm:t>
        <a:bodyPr/>
        <a:lstStyle/>
        <a:p>
          <a:endParaRPr lang="ru-RU"/>
        </a:p>
      </dgm:t>
    </dgm:pt>
    <dgm:pt modelId="{BAB98D56-CC02-4AB1-B3BF-A6ED7A13E45D}" type="pres">
      <dgm:prSet presAssocID="{2ED663F0-54D4-453E-B87F-70384E665F38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19FC89-B2F6-469F-AFED-A32131F9AF72}" type="pres">
      <dgm:prSet presAssocID="{2ED663F0-54D4-453E-B87F-70384E665F38}" presName="negativeSpace" presStyleCnt="0"/>
      <dgm:spPr/>
    </dgm:pt>
    <dgm:pt modelId="{E3A33FF3-14A9-447B-B26B-DA88C0A896CB}" type="pres">
      <dgm:prSet presAssocID="{2ED663F0-54D4-453E-B87F-70384E665F38}" presName="childText" presStyleLbl="conFgAcc1" presStyleIdx="0" presStyleCnt="7">
        <dgm:presLayoutVars>
          <dgm:bulletEnabled val="1"/>
        </dgm:presLayoutVars>
      </dgm:prSet>
      <dgm:spPr/>
    </dgm:pt>
    <dgm:pt modelId="{8AF1BE2E-4DF1-4F0E-B0D6-A8806D91387C}" type="pres">
      <dgm:prSet presAssocID="{262FB687-4EB3-45C1-BC0C-037D9F4C3123}" presName="spaceBetweenRectangles" presStyleCnt="0"/>
      <dgm:spPr/>
    </dgm:pt>
    <dgm:pt modelId="{B742DC05-68A1-4872-806D-F5FF754B17BD}" type="pres">
      <dgm:prSet presAssocID="{92615168-3F70-4EC1-AF4C-F9F91676A741}" presName="parentLin" presStyleCnt="0"/>
      <dgm:spPr/>
    </dgm:pt>
    <dgm:pt modelId="{E4461BDF-E124-4084-AC98-D4E2CED004F0}" type="pres">
      <dgm:prSet presAssocID="{92615168-3F70-4EC1-AF4C-F9F91676A741}" presName="parentLeftMargin" presStyleLbl="node1" presStyleIdx="0" presStyleCnt="7"/>
      <dgm:spPr/>
      <dgm:t>
        <a:bodyPr/>
        <a:lstStyle/>
        <a:p>
          <a:endParaRPr lang="ru-RU"/>
        </a:p>
      </dgm:t>
    </dgm:pt>
    <dgm:pt modelId="{6002018D-66C6-4DB8-88D8-CC81ECECE4D9}" type="pres">
      <dgm:prSet presAssocID="{92615168-3F70-4EC1-AF4C-F9F91676A741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48592D-9DFA-4BE2-B16C-84F47CF0C365}" type="pres">
      <dgm:prSet presAssocID="{92615168-3F70-4EC1-AF4C-F9F91676A741}" presName="negativeSpace" presStyleCnt="0"/>
      <dgm:spPr/>
    </dgm:pt>
    <dgm:pt modelId="{7951D86E-3436-4A3F-AEC9-402E57942699}" type="pres">
      <dgm:prSet presAssocID="{92615168-3F70-4EC1-AF4C-F9F91676A741}" presName="childText" presStyleLbl="conFgAcc1" presStyleIdx="1" presStyleCnt="7">
        <dgm:presLayoutVars>
          <dgm:bulletEnabled val="1"/>
        </dgm:presLayoutVars>
      </dgm:prSet>
      <dgm:spPr/>
    </dgm:pt>
    <dgm:pt modelId="{976DED4F-19CE-47FB-A4DB-5F99FCA6A7C1}" type="pres">
      <dgm:prSet presAssocID="{3CBCDEF1-D6E1-4CF3-851D-495919A751B5}" presName="spaceBetweenRectangles" presStyleCnt="0"/>
      <dgm:spPr/>
    </dgm:pt>
    <dgm:pt modelId="{BE6BF6E0-DF35-4E31-8FCA-4E34E201C1F5}" type="pres">
      <dgm:prSet presAssocID="{03DFCCA4-177A-440F-9D42-196E56CACAE7}" presName="parentLin" presStyleCnt="0"/>
      <dgm:spPr/>
    </dgm:pt>
    <dgm:pt modelId="{C4760CEE-42A1-46AE-84AC-6C7A74038157}" type="pres">
      <dgm:prSet presAssocID="{03DFCCA4-177A-440F-9D42-196E56CACAE7}" presName="parentLeftMargin" presStyleLbl="node1" presStyleIdx="1" presStyleCnt="7"/>
      <dgm:spPr/>
      <dgm:t>
        <a:bodyPr/>
        <a:lstStyle/>
        <a:p>
          <a:endParaRPr lang="ru-RU"/>
        </a:p>
      </dgm:t>
    </dgm:pt>
    <dgm:pt modelId="{838F81E6-ACC0-4EAF-A5B8-FE397824B781}" type="pres">
      <dgm:prSet presAssocID="{03DFCCA4-177A-440F-9D42-196E56CACAE7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86B51D-557A-4E2E-AE0C-1632271D83CA}" type="pres">
      <dgm:prSet presAssocID="{03DFCCA4-177A-440F-9D42-196E56CACAE7}" presName="negativeSpace" presStyleCnt="0"/>
      <dgm:spPr/>
    </dgm:pt>
    <dgm:pt modelId="{A1343DDD-1080-4703-99F3-FF9523C8BB27}" type="pres">
      <dgm:prSet presAssocID="{03DFCCA4-177A-440F-9D42-196E56CACAE7}" presName="childText" presStyleLbl="conFgAcc1" presStyleIdx="2" presStyleCnt="7">
        <dgm:presLayoutVars>
          <dgm:bulletEnabled val="1"/>
        </dgm:presLayoutVars>
      </dgm:prSet>
      <dgm:spPr/>
    </dgm:pt>
    <dgm:pt modelId="{F7796624-A176-4695-A5CF-3424DE8DB563}" type="pres">
      <dgm:prSet presAssocID="{43D349E5-FF27-4649-836C-E0386B4166E0}" presName="spaceBetweenRectangles" presStyleCnt="0"/>
      <dgm:spPr/>
    </dgm:pt>
    <dgm:pt modelId="{7A14DBF0-472E-448D-8F96-4A239B23735F}" type="pres">
      <dgm:prSet presAssocID="{157EC567-FEA1-4C24-9229-9522C2046531}" presName="parentLin" presStyleCnt="0"/>
      <dgm:spPr/>
    </dgm:pt>
    <dgm:pt modelId="{2F60A863-742C-4DF4-B5E7-D2AC79AF19EE}" type="pres">
      <dgm:prSet presAssocID="{157EC567-FEA1-4C24-9229-9522C2046531}" presName="parentLeftMargin" presStyleLbl="node1" presStyleIdx="2" presStyleCnt="7"/>
      <dgm:spPr/>
      <dgm:t>
        <a:bodyPr/>
        <a:lstStyle/>
        <a:p>
          <a:endParaRPr lang="ru-RU"/>
        </a:p>
      </dgm:t>
    </dgm:pt>
    <dgm:pt modelId="{BFEDD908-A2DF-4AB5-A681-E6FB01C4259B}" type="pres">
      <dgm:prSet presAssocID="{157EC567-FEA1-4C24-9229-9522C2046531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8E00BC-B7AD-46D8-B0A0-6AE09CFA1968}" type="pres">
      <dgm:prSet presAssocID="{157EC567-FEA1-4C24-9229-9522C2046531}" presName="negativeSpace" presStyleCnt="0"/>
      <dgm:spPr/>
    </dgm:pt>
    <dgm:pt modelId="{21BD5087-2D07-4D1F-A16E-511321DC5180}" type="pres">
      <dgm:prSet presAssocID="{157EC567-FEA1-4C24-9229-9522C2046531}" presName="childText" presStyleLbl="conFgAcc1" presStyleIdx="3" presStyleCnt="7">
        <dgm:presLayoutVars>
          <dgm:bulletEnabled val="1"/>
        </dgm:presLayoutVars>
      </dgm:prSet>
      <dgm:spPr/>
    </dgm:pt>
    <dgm:pt modelId="{56CEAEB7-744C-494D-9B07-E0524696106C}" type="pres">
      <dgm:prSet presAssocID="{F13C3B49-D423-4699-BFFC-7CC37102EE51}" presName="spaceBetweenRectangles" presStyleCnt="0"/>
      <dgm:spPr/>
    </dgm:pt>
    <dgm:pt modelId="{5A0FFC32-D9EF-46CD-BE8B-302BE32E1A3A}" type="pres">
      <dgm:prSet presAssocID="{9C4744E8-0F86-4E92-B522-8F6F5C6BB3E3}" presName="parentLin" presStyleCnt="0"/>
      <dgm:spPr/>
    </dgm:pt>
    <dgm:pt modelId="{97D30841-3EB8-4313-B96B-D7416EAD39FC}" type="pres">
      <dgm:prSet presAssocID="{9C4744E8-0F86-4E92-B522-8F6F5C6BB3E3}" presName="parentLeftMargin" presStyleLbl="node1" presStyleIdx="3" presStyleCnt="7"/>
      <dgm:spPr/>
      <dgm:t>
        <a:bodyPr/>
        <a:lstStyle/>
        <a:p>
          <a:endParaRPr lang="ru-RU"/>
        </a:p>
      </dgm:t>
    </dgm:pt>
    <dgm:pt modelId="{6347067E-FF49-4663-91DF-CB67AD6DB617}" type="pres">
      <dgm:prSet presAssocID="{9C4744E8-0F86-4E92-B522-8F6F5C6BB3E3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217135-06E6-4A45-9872-4A394DE8472A}" type="pres">
      <dgm:prSet presAssocID="{9C4744E8-0F86-4E92-B522-8F6F5C6BB3E3}" presName="negativeSpace" presStyleCnt="0"/>
      <dgm:spPr/>
    </dgm:pt>
    <dgm:pt modelId="{C5F61CFD-A1FD-4741-9757-CB75117FBD3C}" type="pres">
      <dgm:prSet presAssocID="{9C4744E8-0F86-4E92-B522-8F6F5C6BB3E3}" presName="childText" presStyleLbl="conFgAcc1" presStyleIdx="4" presStyleCnt="7">
        <dgm:presLayoutVars>
          <dgm:bulletEnabled val="1"/>
        </dgm:presLayoutVars>
      </dgm:prSet>
      <dgm:spPr/>
    </dgm:pt>
    <dgm:pt modelId="{1B62B3E1-EE89-4954-9C91-B85D6F27533F}" type="pres">
      <dgm:prSet presAssocID="{D7A957BC-8ED7-4E0A-8A51-DD2A8AF8D248}" presName="spaceBetweenRectangles" presStyleCnt="0"/>
      <dgm:spPr/>
    </dgm:pt>
    <dgm:pt modelId="{C34BB495-26A5-45DB-9A6A-B3C77F6D8D0F}" type="pres">
      <dgm:prSet presAssocID="{AD2F94B9-8332-4BD7-A039-5BC313E62412}" presName="parentLin" presStyleCnt="0"/>
      <dgm:spPr/>
    </dgm:pt>
    <dgm:pt modelId="{89BD55AF-3827-4A21-9F44-55CE7317AC41}" type="pres">
      <dgm:prSet presAssocID="{AD2F94B9-8332-4BD7-A039-5BC313E62412}" presName="parentLeftMargin" presStyleLbl="node1" presStyleIdx="4" presStyleCnt="7"/>
      <dgm:spPr/>
      <dgm:t>
        <a:bodyPr/>
        <a:lstStyle/>
        <a:p>
          <a:endParaRPr lang="ru-RU"/>
        </a:p>
      </dgm:t>
    </dgm:pt>
    <dgm:pt modelId="{858FFCA4-4312-4269-89F4-263A71356EE7}" type="pres">
      <dgm:prSet presAssocID="{AD2F94B9-8332-4BD7-A039-5BC313E62412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E54A2E-CB60-4E4C-93B1-91849CFC1C56}" type="pres">
      <dgm:prSet presAssocID="{AD2F94B9-8332-4BD7-A039-5BC313E62412}" presName="negativeSpace" presStyleCnt="0"/>
      <dgm:spPr/>
    </dgm:pt>
    <dgm:pt modelId="{449E9A9E-1D6D-4EDC-8A22-A9180E38DD50}" type="pres">
      <dgm:prSet presAssocID="{AD2F94B9-8332-4BD7-A039-5BC313E62412}" presName="childText" presStyleLbl="conFgAcc1" presStyleIdx="5" presStyleCnt="7">
        <dgm:presLayoutVars>
          <dgm:bulletEnabled val="1"/>
        </dgm:presLayoutVars>
      </dgm:prSet>
      <dgm:spPr/>
    </dgm:pt>
    <dgm:pt modelId="{3ECCFF19-2934-4DB5-B20D-25DAE886343D}" type="pres">
      <dgm:prSet presAssocID="{9151879F-7CF5-4B5E-AA5A-2451BAC8A5BE}" presName="spaceBetweenRectangles" presStyleCnt="0"/>
      <dgm:spPr/>
    </dgm:pt>
    <dgm:pt modelId="{89273E71-C969-4071-92E5-6B9FF0F9F7DE}" type="pres">
      <dgm:prSet presAssocID="{B35E3578-AFA5-4228-B883-848D30E68E03}" presName="parentLin" presStyleCnt="0"/>
      <dgm:spPr/>
    </dgm:pt>
    <dgm:pt modelId="{65629715-AE9E-4B6F-A81F-461BD186A0F6}" type="pres">
      <dgm:prSet presAssocID="{B35E3578-AFA5-4228-B883-848D30E68E03}" presName="parentLeftMargin" presStyleLbl="node1" presStyleIdx="5" presStyleCnt="7"/>
      <dgm:spPr/>
      <dgm:t>
        <a:bodyPr/>
        <a:lstStyle/>
        <a:p>
          <a:endParaRPr lang="ru-RU"/>
        </a:p>
      </dgm:t>
    </dgm:pt>
    <dgm:pt modelId="{75D934E6-28CA-4445-8660-896710214984}" type="pres">
      <dgm:prSet presAssocID="{B35E3578-AFA5-4228-B883-848D30E68E03}" presName="parentText" presStyleLbl="node1" presStyleIdx="6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AEF700-5676-4D00-AAD2-313B56387711}" type="pres">
      <dgm:prSet presAssocID="{B35E3578-AFA5-4228-B883-848D30E68E03}" presName="negativeSpace" presStyleCnt="0"/>
      <dgm:spPr/>
    </dgm:pt>
    <dgm:pt modelId="{05C18C3E-9560-402D-BFBD-1A47ECD5CBA9}" type="pres">
      <dgm:prSet presAssocID="{B35E3578-AFA5-4228-B883-848D30E68E03}" presName="childText" presStyleLbl="conFgAcc1" presStyleIdx="6" presStyleCnt="7">
        <dgm:presLayoutVars>
          <dgm:bulletEnabled val="1"/>
        </dgm:presLayoutVars>
      </dgm:prSet>
      <dgm:spPr/>
    </dgm:pt>
  </dgm:ptLst>
  <dgm:cxnLst>
    <dgm:cxn modelId="{31ECEDE4-869A-4836-856F-DF32113BF527}" type="presOf" srcId="{8C151155-62DA-4819-AEA4-4D8E9B28244D}" destId="{B7BD29CF-7E62-4A51-9605-E7791C01F7DE}" srcOrd="0" destOrd="0" presId="urn:microsoft.com/office/officeart/2005/8/layout/list1"/>
    <dgm:cxn modelId="{AED9176A-DF22-4E6B-AE4D-169B35F73449}" type="presOf" srcId="{03DFCCA4-177A-440F-9D42-196E56CACAE7}" destId="{C4760CEE-42A1-46AE-84AC-6C7A74038157}" srcOrd="0" destOrd="0" presId="urn:microsoft.com/office/officeart/2005/8/layout/list1"/>
    <dgm:cxn modelId="{2DA22739-86BA-41C1-A6AC-769A432231B5}" type="presOf" srcId="{92615168-3F70-4EC1-AF4C-F9F91676A741}" destId="{6002018D-66C6-4DB8-88D8-CC81ECECE4D9}" srcOrd="1" destOrd="0" presId="urn:microsoft.com/office/officeart/2005/8/layout/list1"/>
    <dgm:cxn modelId="{E3DD683F-FCE2-4AB2-BF82-C6E79BA47432}" type="presOf" srcId="{B35E3578-AFA5-4228-B883-848D30E68E03}" destId="{75D934E6-28CA-4445-8660-896710214984}" srcOrd="1" destOrd="0" presId="urn:microsoft.com/office/officeart/2005/8/layout/list1"/>
    <dgm:cxn modelId="{48886483-9058-42DE-9CFD-CEFBE620EA70}" type="presOf" srcId="{92615168-3F70-4EC1-AF4C-F9F91676A741}" destId="{E4461BDF-E124-4084-AC98-D4E2CED004F0}" srcOrd="0" destOrd="0" presId="urn:microsoft.com/office/officeart/2005/8/layout/list1"/>
    <dgm:cxn modelId="{2B67C00F-4FCA-4C07-9314-67430AAA4496}" srcId="{8C151155-62DA-4819-AEA4-4D8E9B28244D}" destId="{9C4744E8-0F86-4E92-B522-8F6F5C6BB3E3}" srcOrd="4" destOrd="0" parTransId="{5F0201C8-C605-4C8A-B454-BBB54D136EC7}" sibTransId="{D7A957BC-8ED7-4E0A-8A51-DD2A8AF8D248}"/>
    <dgm:cxn modelId="{38039D11-DDB2-429E-9C59-60C99D2C07D9}" type="presOf" srcId="{2ED663F0-54D4-453E-B87F-70384E665F38}" destId="{9646A9EB-8AC1-49FB-A501-F565D7BBAC7C}" srcOrd="0" destOrd="0" presId="urn:microsoft.com/office/officeart/2005/8/layout/list1"/>
    <dgm:cxn modelId="{202385D6-D550-44EB-8EA0-87F66A3C1FF4}" type="presOf" srcId="{157EC567-FEA1-4C24-9229-9522C2046531}" destId="{BFEDD908-A2DF-4AB5-A681-E6FB01C4259B}" srcOrd="1" destOrd="0" presId="urn:microsoft.com/office/officeart/2005/8/layout/list1"/>
    <dgm:cxn modelId="{604D3A4D-D546-4D91-9DD4-D81E7CE49468}" type="presOf" srcId="{AD2F94B9-8332-4BD7-A039-5BC313E62412}" destId="{858FFCA4-4312-4269-89F4-263A71356EE7}" srcOrd="1" destOrd="0" presId="urn:microsoft.com/office/officeart/2005/8/layout/list1"/>
    <dgm:cxn modelId="{425E20D9-4DF0-4780-ADC3-6D14F4BD24FE}" srcId="{8C151155-62DA-4819-AEA4-4D8E9B28244D}" destId="{92615168-3F70-4EC1-AF4C-F9F91676A741}" srcOrd="1" destOrd="0" parTransId="{62D738BD-CA1B-49F2-A8E4-D116E7F891B4}" sibTransId="{3CBCDEF1-D6E1-4CF3-851D-495919A751B5}"/>
    <dgm:cxn modelId="{6BAAB18D-3D99-4A6E-9A58-3F8C58BFC607}" type="presOf" srcId="{9C4744E8-0F86-4E92-B522-8F6F5C6BB3E3}" destId="{97D30841-3EB8-4313-B96B-D7416EAD39FC}" srcOrd="0" destOrd="0" presId="urn:microsoft.com/office/officeart/2005/8/layout/list1"/>
    <dgm:cxn modelId="{4967FA89-F789-49D1-9C0A-AABBFA57ED49}" type="presOf" srcId="{2ED663F0-54D4-453E-B87F-70384E665F38}" destId="{BAB98D56-CC02-4AB1-B3BF-A6ED7A13E45D}" srcOrd="1" destOrd="0" presId="urn:microsoft.com/office/officeart/2005/8/layout/list1"/>
    <dgm:cxn modelId="{259144E8-03D2-4220-BCD2-13C262599F1B}" srcId="{8C151155-62DA-4819-AEA4-4D8E9B28244D}" destId="{AD2F94B9-8332-4BD7-A039-5BC313E62412}" srcOrd="5" destOrd="0" parTransId="{B45DBC4F-22C3-42C3-95E9-FF5A28773FE8}" sibTransId="{9151879F-7CF5-4B5E-AA5A-2451BAC8A5BE}"/>
    <dgm:cxn modelId="{92E642C6-9E31-4F5C-9C41-3CCB763C2019}" type="presOf" srcId="{B35E3578-AFA5-4228-B883-848D30E68E03}" destId="{65629715-AE9E-4B6F-A81F-461BD186A0F6}" srcOrd="0" destOrd="0" presId="urn:microsoft.com/office/officeart/2005/8/layout/list1"/>
    <dgm:cxn modelId="{B4FFCAFC-9B8A-4B25-8C21-0D8C7E657371}" type="presOf" srcId="{9C4744E8-0F86-4E92-B522-8F6F5C6BB3E3}" destId="{6347067E-FF49-4663-91DF-CB67AD6DB617}" srcOrd="1" destOrd="0" presId="urn:microsoft.com/office/officeart/2005/8/layout/list1"/>
    <dgm:cxn modelId="{DFFBD879-9A9F-4C3A-BD65-41C01A9C297E}" type="presOf" srcId="{AD2F94B9-8332-4BD7-A039-5BC313E62412}" destId="{89BD55AF-3827-4A21-9F44-55CE7317AC41}" srcOrd="0" destOrd="0" presId="urn:microsoft.com/office/officeart/2005/8/layout/list1"/>
    <dgm:cxn modelId="{23A2D131-7053-444C-A647-4FBEEB43BCE1}" type="presOf" srcId="{157EC567-FEA1-4C24-9229-9522C2046531}" destId="{2F60A863-742C-4DF4-B5E7-D2AC79AF19EE}" srcOrd="0" destOrd="0" presId="urn:microsoft.com/office/officeart/2005/8/layout/list1"/>
    <dgm:cxn modelId="{2EE1B167-34CE-490B-BD93-24993BF534E6}" srcId="{8C151155-62DA-4819-AEA4-4D8E9B28244D}" destId="{2ED663F0-54D4-453E-B87F-70384E665F38}" srcOrd="0" destOrd="0" parTransId="{035EF986-C611-497A-AA00-E027D13299EA}" sibTransId="{262FB687-4EB3-45C1-BC0C-037D9F4C3123}"/>
    <dgm:cxn modelId="{93C8C2CF-98E7-4B94-9156-C1A415C0BE97}" srcId="{8C151155-62DA-4819-AEA4-4D8E9B28244D}" destId="{157EC567-FEA1-4C24-9229-9522C2046531}" srcOrd="3" destOrd="0" parTransId="{28C93B21-89BA-4EF5-A785-4F64ADF0F34C}" sibTransId="{F13C3B49-D423-4699-BFFC-7CC37102EE51}"/>
    <dgm:cxn modelId="{9D47FDA2-1243-404F-9C77-B5936A94A706}" type="presOf" srcId="{03DFCCA4-177A-440F-9D42-196E56CACAE7}" destId="{838F81E6-ACC0-4EAF-A5B8-FE397824B781}" srcOrd="1" destOrd="0" presId="urn:microsoft.com/office/officeart/2005/8/layout/list1"/>
    <dgm:cxn modelId="{D3158477-1728-4D8C-8353-AD6B72587B32}" srcId="{8C151155-62DA-4819-AEA4-4D8E9B28244D}" destId="{B35E3578-AFA5-4228-B883-848D30E68E03}" srcOrd="6" destOrd="0" parTransId="{D484227F-73E6-4AB2-AEC7-7116B222D32C}" sibTransId="{380084C9-F9D4-43B1-BC55-526708E1EB7D}"/>
    <dgm:cxn modelId="{AE7163B2-E31C-4048-8997-73BF0AE62031}" srcId="{8C151155-62DA-4819-AEA4-4D8E9B28244D}" destId="{03DFCCA4-177A-440F-9D42-196E56CACAE7}" srcOrd="2" destOrd="0" parTransId="{819D3EF2-ECCA-463A-A3BA-7AD256C691F0}" sibTransId="{43D349E5-FF27-4649-836C-E0386B4166E0}"/>
    <dgm:cxn modelId="{ED84F7ED-251B-4F75-A4C1-84574A8AA0C2}" type="presParOf" srcId="{B7BD29CF-7E62-4A51-9605-E7791C01F7DE}" destId="{970D7D7D-5074-4A91-A016-0AF736C130BB}" srcOrd="0" destOrd="0" presId="urn:microsoft.com/office/officeart/2005/8/layout/list1"/>
    <dgm:cxn modelId="{7EBC2D24-FAA3-4646-BE87-6DAD76822A26}" type="presParOf" srcId="{970D7D7D-5074-4A91-A016-0AF736C130BB}" destId="{9646A9EB-8AC1-49FB-A501-F565D7BBAC7C}" srcOrd="0" destOrd="0" presId="urn:microsoft.com/office/officeart/2005/8/layout/list1"/>
    <dgm:cxn modelId="{834E5582-BD83-4C97-93EF-4C76913E6F7C}" type="presParOf" srcId="{970D7D7D-5074-4A91-A016-0AF736C130BB}" destId="{BAB98D56-CC02-4AB1-B3BF-A6ED7A13E45D}" srcOrd="1" destOrd="0" presId="urn:microsoft.com/office/officeart/2005/8/layout/list1"/>
    <dgm:cxn modelId="{C9BDB407-1ED9-4CEB-8B16-9E3F751A669B}" type="presParOf" srcId="{B7BD29CF-7E62-4A51-9605-E7791C01F7DE}" destId="{4A19FC89-B2F6-469F-AFED-A32131F9AF72}" srcOrd="1" destOrd="0" presId="urn:microsoft.com/office/officeart/2005/8/layout/list1"/>
    <dgm:cxn modelId="{647F81DD-8FA1-43C7-8393-FEF644D57E59}" type="presParOf" srcId="{B7BD29CF-7E62-4A51-9605-E7791C01F7DE}" destId="{E3A33FF3-14A9-447B-B26B-DA88C0A896CB}" srcOrd="2" destOrd="0" presId="urn:microsoft.com/office/officeart/2005/8/layout/list1"/>
    <dgm:cxn modelId="{2E52FC8D-8348-4DD5-B928-BB9A4A0C930D}" type="presParOf" srcId="{B7BD29CF-7E62-4A51-9605-E7791C01F7DE}" destId="{8AF1BE2E-4DF1-4F0E-B0D6-A8806D91387C}" srcOrd="3" destOrd="0" presId="urn:microsoft.com/office/officeart/2005/8/layout/list1"/>
    <dgm:cxn modelId="{B742568D-469F-46E2-B0E6-03D4E81F4A23}" type="presParOf" srcId="{B7BD29CF-7E62-4A51-9605-E7791C01F7DE}" destId="{B742DC05-68A1-4872-806D-F5FF754B17BD}" srcOrd="4" destOrd="0" presId="urn:microsoft.com/office/officeart/2005/8/layout/list1"/>
    <dgm:cxn modelId="{0CD1598F-D501-4ABB-99FA-EAE7CB6BA87D}" type="presParOf" srcId="{B742DC05-68A1-4872-806D-F5FF754B17BD}" destId="{E4461BDF-E124-4084-AC98-D4E2CED004F0}" srcOrd="0" destOrd="0" presId="urn:microsoft.com/office/officeart/2005/8/layout/list1"/>
    <dgm:cxn modelId="{3EBA3021-05BB-4D6E-B435-77C6708441CB}" type="presParOf" srcId="{B742DC05-68A1-4872-806D-F5FF754B17BD}" destId="{6002018D-66C6-4DB8-88D8-CC81ECECE4D9}" srcOrd="1" destOrd="0" presId="urn:microsoft.com/office/officeart/2005/8/layout/list1"/>
    <dgm:cxn modelId="{48276D29-9622-456C-969B-EF1383C1072B}" type="presParOf" srcId="{B7BD29CF-7E62-4A51-9605-E7791C01F7DE}" destId="{7E48592D-9DFA-4BE2-B16C-84F47CF0C365}" srcOrd="5" destOrd="0" presId="urn:microsoft.com/office/officeart/2005/8/layout/list1"/>
    <dgm:cxn modelId="{AFB28519-6926-43AD-945C-E2C03FDFCFCD}" type="presParOf" srcId="{B7BD29CF-7E62-4A51-9605-E7791C01F7DE}" destId="{7951D86E-3436-4A3F-AEC9-402E57942699}" srcOrd="6" destOrd="0" presId="urn:microsoft.com/office/officeart/2005/8/layout/list1"/>
    <dgm:cxn modelId="{5C0F3C03-958D-4F75-9A21-D235511ED040}" type="presParOf" srcId="{B7BD29CF-7E62-4A51-9605-E7791C01F7DE}" destId="{976DED4F-19CE-47FB-A4DB-5F99FCA6A7C1}" srcOrd="7" destOrd="0" presId="urn:microsoft.com/office/officeart/2005/8/layout/list1"/>
    <dgm:cxn modelId="{F7BE0D24-33CF-4267-A1B7-4B3D83D22533}" type="presParOf" srcId="{B7BD29CF-7E62-4A51-9605-E7791C01F7DE}" destId="{BE6BF6E0-DF35-4E31-8FCA-4E34E201C1F5}" srcOrd="8" destOrd="0" presId="urn:microsoft.com/office/officeart/2005/8/layout/list1"/>
    <dgm:cxn modelId="{8D0CC5DF-330F-4144-80FC-358B9D01ED25}" type="presParOf" srcId="{BE6BF6E0-DF35-4E31-8FCA-4E34E201C1F5}" destId="{C4760CEE-42A1-46AE-84AC-6C7A74038157}" srcOrd="0" destOrd="0" presId="urn:microsoft.com/office/officeart/2005/8/layout/list1"/>
    <dgm:cxn modelId="{92D11E7D-F096-4129-B87F-E29E5DB18B86}" type="presParOf" srcId="{BE6BF6E0-DF35-4E31-8FCA-4E34E201C1F5}" destId="{838F81E6-ACC0-4EAF-A5B8-FE397824B781}" srcOrd="1" destOrd="0" presId="urn:microsoft.com/office/officeart/2005/8/layout/list1"/>
    <dgm:cxn modelId="{5107C2D2-F583-42BC-B21B-FBE954B89FFC}" type="presParOf" srcId="{B7BD29CF-7E62-4A51-9605-E7791C01F7DE}" destId="{D186B51D-557A-4E2E-AE0C-1632271D83CA}" srcOrd="9" destOrd="0" presId="urn:microsoft.com/office/officeart/2005/8/layout/list1"/>
    <dgm:cxn modelId="{ECAC0E5C-D70B-4923-B1D5-7E43B94811ED}" type="presParOf" srcId="{B7BD29CF-7E62-4A51-9605-E7791C01F7DE}" destId="{A1343DDD-1080-4703-99F3-FF9523C8BB27}" srcOrd="10" destOrd="0" presId="urn:microsoft.com/office/officeart/2005/8/layout/list1"/>
    <dgm:cxn modelId="{E8EC45EC-A30F-49D3-BC5C-322BBEA11215}" type="presParOf" srcId="{B7BD29CF-7E62-4A51-9605-E7791C01F7DE}" destId="{F7796624-A176-4695-A5CF-3424DE8DB563}" srcOrd="11" destOrd="0" presId="urn:microsoft.com/office/officeart/2005/8/layout/list1"/>
    <dgm:cxn modelId="{6853C752-F88A-4BC8-ACEA-B0524A40523D}" type="presParOf" srcId="{B7BD29CF-7E62-4A51-9605-E7791C01F7DE}" destId="{7A14DBF0-472E-448D-8F96-4A239B23735F}" srcOrd="12" destOrd="0" presId="urn:microsoft.com/office/officeart/2005/8/layout/list1"/>
    <dgm:cxn modelId="{34B91FD5-F71B-4454-B469-791C4C67EF80}" type="presParOf" srcId="{7A14DBF0-472E-448D-8F96-4A239B23735F}" destId="{2F60A863-742C-4DF4-B5E7-D2AC79AF19EE}" srcOrd="0" destOrd="0" presId="urn:microsoft.com/office/officeart/2005/8/layout/list1"/>
    <dgm:cxn modelId="{ADCA2010-BD15-4673-89DC-62A1A4A8D462}" type="presParOf" srcId="{7A14DBF0-472E-448D-8F96-4A239B23735F}" destId="{BFEDD908-A2DF-4AB5-A681-E6FB01C4259B}" srcOrd="1" destOrd="0" presId="urn:microsoft.com/office/officeart/2005/8/layout/list1"/>
    <dgm:cxn modelId="{9A0410E3-18E5-440E-9CF7-35814EC447D4}" type="presParOf" srcId="{B7BD29CF-7E62-4A51-9605-E7791C01F7DE}" destId="{158E00BC-B7AD-46D8-B0A0-6AE09CFA1968}" srcOrd="13" destOrd="0" presId="urn:microsoft.com/office/officeart/2005/8/layout/list1"/>
    <dgm:cxn modelId="{C47D9711-F101-4ABA-B242-40F048B8D117}" type="presParOf" srcId="{B7BD29CF-7E62-4A51-9605-E7791C01F7DE}" destId="{21BD5087-2D07-4D1F-A16E-511321DC5180}" srcOrd="14" destOrd="0" presId="urn:microsoft.com/office/officeart/2005/8/layout/list1"/>
    <dgm:cxn modelId="{EB514AF8-5EA7-4064-B06F-BD355FF053B6}" type="presParOf" srcId="{B7BD29CF-7E62-4A51-9605-E7791C01F7DE}" destId="{56CEAEB7-744C-494D-9B07-E0524696106C}" srcOrd="15" destOrd="0" presId="urn:microsoft.com/office/officeart/2005/8/layout/list1"/>
    <dgm:cxn modelId="{B59DEB6B-6211-4A7A-93FD-A1730FE2FF64}" type="presParOf" srcId="{B7BD29CF-7E62-4A51-9605-E7791C01F7DE}" destId="{5A0FFC32-D9EF-46CD-BE8B-302BE32E1A3A}" srcOrd="16" destOrd="0" presId="urn:microsoft.com/office/officeart/2005/8/layout/list1"/>
    <dgm:cxn modelId="{4EE4D851-CFA8-4382-8607-EBE0FA52DE8B}" type="presParOf" srcId="{5A0FFC32-D9EF-46CD-BE8B-302BE32E1A3A}" destId="{97D30841-3EB8-4313-B96B-D7416EAD39FC}" srcOrd="0" destOrd="0" presId="urn:microsoft.com/office/officeart/2005/8/layout/list1"/>
    <dgm:cxn modelId="{B01558DC-D572-45CE-8F11-F13FE6A01B81}" type="presParOf" srcId="{5A0FFC32-D9EF-46CD-BE8B-302BE32E1A3A}" destId="{6347067E-FF49-4663-91DF-CB67AD6DB617}" srcOrd="1" destOrd="0" presId="urn:microsoft.com/office/officeart/2005/8/layout/list1"/>
    <dgm:cxn modelId="{B3F16EFF-9C09-4400-A4CB-829B462C9E33}" type="presParOf" srcId="{B7BD29CF-7E62-4A51-9605-E7791C01F7DE}" destId="{4B217135-06E6-4A45-9872-4A394DE8472A}" srcOrd="17" destOrd="0" presId="urn:microsoft.com/office/officeart/2005/8/layout/list1"/>
    <dgm:cxn modelId="{78C8A047-6747-4836-9AC8-103DB59E1A37}" type="presParOf" srcId="{B7BD29CF-7E62-4A51-9605-E7791C01F7DE}" destId="{C5F61CFD-A1FD-4741-9757-CB75117FBD3C}" srcOrd="18" destOrd="0" presId="urn:microsoft.com/office/officeart/2005/8/layout/list1"/>
    <dgm:cxn modelId="{9A74F4D8-8D0E-4D6B-B35D-A1105AD96B8E}" type="presParOf" srcId="{B7BD29CF-7E62-4A51-9605-E7791C01F7DE}" destId="{1B62B3E1-EE89-4954-9C91-B85D6F27533F}" srcOrd="19" destOrd="0" presId="urn:microsoft.com/office/officeart/2005/8/layout/list1"/>
    <dgm:cxn modelId="{CF27CA0A-A397-4B03-A1CF-2DE4BC95C641}" type="presParOf" srcId="{B7BD29CF-7E62-4A51-9605-E7791C01F7DE}" destId="{C34BB495-26A5-45DB-9A6A-B3C77F6D8D0F}" srcOrd="20" destOrd="0" presId="urn:microsoft.com/office/officeart/2005/8/layout/list1"/>
    <dgm:cxn modelId="{6AF08F3E-6F1C-467D-A239-1BA32E736802}" type="presParOf" srcId="{C34BB495-26A5-45DB-9A6A-B3C77F6D8D0F}" destId="{89BD55AF-3827-4A21-9F44-55CE7317AC41}" srcOrd="0" destOrd="0" presId="urn:microsoft.com/office/officeart/2005/8/layout/list1"/>
    <dgm:cxn modelId="{78EDC2F4-7296-427E-A89A-12ACBCFA1549}" type="presParOf" srcId="{C34BB495-26A5-45DB-9A6A-B3C77F6D8D0F}" destId="{858FFCA4-4312-4269-89F4-263A71356EE7}" srcOrd="1" destOrd="0" presId="urn:microsoft.com/office/officeart/2005/8/layout/list1"/>
    <dgm:cxn modelId="{081DEFF3-5BA3-4CC7-A174-A61F70E11D1B}" type="presParOf" srcId="{B7BD29CF-7E62-4A51-9605-E7791C01F7DE}" destId="{2DE54A2E-CB60-4E4C-93B1-91849CFC1C56}" srcOrd="21" destOrd="0" presId="urn:microsoft.com/office/officeart/2005/8/layout/list1"/>
    <dgm:cxn modelId="{04D86C10-E350-4B8B-B4CB-A4AA4D917878}" type="presParOf" srcId="{B7BD29CF-7E62-4A51-9605-E7791C01F7DE}" destId="{449E9A9E-1D6D-4EDC-8A22-A9180E38DD50}" srcOrd="22" destOrd="0" presId="urn:microsoft.com/office/officeart/2005/8/layout/list1"/>
    <dgm:cxn modelId="{5EB48FD3-5CD8-46D3-8DCD-A9169FB8B51E}" type="presParOf" srcId="{B7BD29CF-7E62-4A51-9605-E7791C01F7DE}" destId="{3ECCFF19-2934-4DB5-B20D-25DAE886343D}" srcOrd="23" destOrd="0" presId="urn:microsoft.com/office/officeart/2005/8/layout/list1"/>
    <dgm:cxn modelId="{16E24E1C-729F-4D19-939C-A181358B4DE3}" type="presParOf" srcId="{B7BD29CF-7E62-4A51-9605-E7791C01F7DE}" destId="{89273E71-C969-4071-92E5-6B9FF0F9F7DE}" srcOrd="24" destOrd="0" presId="urn:microsoft.com/office/officeart/2005/8/layout/list1"/>
    <dgm:cxn modelId="{894877F9-0FE4-42CE-8B17-8EDADDF6ED5F}" type="presParOf" srcId="{89273E71-C969-4071-92E5-6B9FF0F9F7DE}" destId="{65629715-AE9E-4B6F-A81F-461BD186A0F6}" srcOrd="0" destOrd="0" presId="urn:microsoft.com/office/officeart/2005/8/layout/list1"/>
    <dgm:cxn modelId="{F67F4267-5B0B-40DF-AA70-278018490D62}" type="presParOf" srcId="{89273E71-C969-4071-92E5-6B9FF0F9F7DE}" destId="{75D934E6-28CA-4445-8660-896710214984}" srcOrd="1" destOrd="0" presId="urn:microsoft.com/office/officeart/2005/8/layout/list1"/>
    <dgm:cxn modelId="{02B98082-B6D5-404E-A7DE-E848DBA39845}" type="presParOf" srcId="{B7BD29CF-7E62-4A51-9605-E7791C01F7DE}" destId="{E9AEF700-5676-4D00-AAD2-313B56387711}" srcOrd="25" destOrd="0" presId="urn:microsoft.com/office/officeart/2005/8/layout/list1"/>
    <dgm:cxn modelId="{D7F040E8-DA8B-4AD6-AF76-893B797D7236}" type="presParOf" srcId="{B7BD29CF-7E62-4A51-9605-E7791C01F7DE}" destId="{05C18C3E-9560-402D-BFBD-1A47ECD5CBA9}" srcOrd="2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A33FF3-14A9-447B-B26B-DA88C0A896CB}">
      <dsp:nvSpPr>
        <dsp:cNvPr id="0" name=""/>
        <dsp:cNvSpPr/>
      </dsp:nvSpPr>
      <dsp:spPr>
        <a:xfrm>
          <a:off x="0" y="421321"/>
          <a:ext cx="60960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B98D56-CC02-4AB1-B3BF-A6ED7A13E45D}">
      <dsp:nvSpPr>
        <dsp:cNvPr id="0" name=""/>
        <dsp:cNvSpPr/>
      </dsp:nvSpPr>
      <dsp:spPr>
        <a:xfrm>
          <a:off x="304800" y="214681"/>
          <a:ext cx="4267200" cy="413280"/>
        </a:xfrm>
        <a:prstGeom prst="roundRect">
          <a:avLst/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Введение</a:t>
          </a:r>
          <a:endParaRPr lang="ru-RU" sz="1400" kern="1200" dirty="0"/>
        </a:p>
      </dsp:txBody>
      <dsp:txXfrm>
        <a:off x="324975" y="234856"/>
        <a:ext cx="4226850" cy="372930"/>
      </dsp:txXfrm>
    </dsp:sp>
    <dsp:sp modelId="{7951D86E-3436-4A3F-AEC9-402E57942699}">
      <dsp:nvSpPr>
        <dsp:cNvPr id="0" name=""/>
        <dsp:cNvSpPr/>
      </dsp:nvSpPr>
      <dsp:spPr>
        <a:xfrm>
          <a:off x="0" y="1056361"/>
          <a:ext cx="60960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02018D-66C6-4DB8-88D8-CC81ECECE4D9}">
      <dsp:nvSpPr>
        <dsp:cNvPr id="0" name=""/>
        <dsp:cNvSpPr/>
      </dsp:nvSpPr>
      <dsp:spPr>
        <a:xfrm>
          <a:off x="304800" y="849721"/>
          <a:ext cx="4267200" cy="413280"/>
        </a:xfrm>
        <a:prstGeom prst="roundRect">
          <a:avLst/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Зажинки. Начало уборки.</a:t>
          </a:r>
          <a:endParaRPr lang="ru-RU" sz="1400" kern="1200" dirty="0"/>
        </a:p>
      </dsp:txBody>
      <dsp:txXfrm>
        <a:off x="324975" y="869896"/>
        <a:ext cx="4226850" cy="372930"/>
      </dsp:txXfrm>
    </dsp:sp>
    <dsp:sp modelId="{A1343DDD-1080-4703-99F3-FF9523C8BB27}">
      <dsp:nvSpPr>
        <dsp:cNvPr id="0" name=""/>
        <dsp:cNvSpPr/>
      </dsp:nvSpPr>
      <dsp:spPr>
        <a:xfrm>
          <a:off x="0" y="1691401"/>
          <a:ext cx="60960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8F81E6-ACC0-4EAF-A5B8-FE397824B781}">
      <dsp:nvSpPr>
        <dsp:cNvPr id="0" name=""/>
        <dsp:cNvSpPr/>
      </dsp:nvSpPr>
      <dsp:spPr>
        <a:xfrm>
          <a:off x="304800" y="1484761"/>
          <a:ext cx="4267200" cy="413280"/>
        </a:xfrm>
        <a:prstGeom prst="roundRect">
          <a:avLst/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Музыкальная основа обряда</a:t>
          </a:r>
          <a:endParaRPr lang="ru-RU" sz="1400" kern="1200" dirty="0"/>
        </a:p>
      </dsp:txBody>
      <dsp:txXfrm>
        <a:off x="324975" y="1504936"/>
        <a:ext cx="4226850" cy="372930"/>
      </dsp:txXfrm>
    </dsp:sp>
    <dsp:sp modelId="{21BD5087-2D07-4D1F-A16E-511321DC5180}">
      <dsp:nvSpPr>
        <dsp:cNvPr id="0" name=""/>
        <dsp:cNvSpPr/>
      </dsp:nvSpPr>
      <dsp:spPr>
        <a:xfrm>
          <a:off x="0" y="2326441"/>
          <a:ext cx="60960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EDD908-A2DF-4AB5-A681-E6FB01C4259B}">
      <dsp:nvSpPr>
        <dsp:cNvPr id="0" name=""/>
        <dsp:cNvSpPr/>
      </dsp:nvSpPr>
      <dsp:spPr>
        <a:xfrm>
          <a:off x="304800" y="2119801"/>
          <a:ext cx="4267200" cy="413280"/>
        </a:xfrm>
        <a:prstGeom prst="roundRect">
          <a:avLst/>
        </a:prstGeom>
        <a:solidFill>
          <a:srgbClr val="92D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Глоссарий </a:t>
          </a:r>
          <a:endParaRPr lang="ru-RU" sz="1400" kern="1200" dirty="0"/>
        </a:p>
      </dsp:txBody>
      <dsp:txXfrm>
        <a:off x="324975" y="2139976"/>
        <a:ext cx="4226850" cy="372930"/>
      </dsp:txXfrm>
    </dsp:sp>
    <dsp:sp modelId="{C5F61CFD-A1FD-4741-9757-CB75117FBD3C}">
      <dsp:nvSpPr>
        <dsp:cNvPr id="0" name=""/>
        <dsp:cNvSpPr/>
      </dsp:nvSpPr>
      <dsp:spPr>
        <a:xfrm>
          <a:off x="0" y="2961481"/>
          <a:ext cx="60960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47067E-FF49-4663-91DF-CB67AD6DB617}">
      <dsp:nvSpPr>
        <dsp:cNvPr id="0" name=""/>
        <dsp:cNvSpPr/>
      </dsp:nvSpPr>
      <dsp:spPr>
        <a:xfrm>
          <a:off x="304800" y="2754841"/>
          <a:ext cx="4267200" cy="413280"/>
        </a:xfrm>
        <a:prstGeom prst="roundRect">
          <a:avLst/>
        </a:prstGeom>
        <a:solidFill>
          <a:schemeClr val="accent5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Список использованных источников</a:t>
          </a:r>
          <a:endParaRPr lang="ru-RU" sz="1400" kern="1200" dirty="0"/>
        </a:p>
      </dsp:txBody>
      <dsp:txXfrm>
        <a:off x="324975" y="2775016"/>
        <a:ext cx="4226850" cy="372930"/>
      </dsp:txXfrm>
    </dsp:sp>
    <dsp:sp modelId="{449E9A9E-1D6D-4EDC-8A22-A9180E38DD50}">
      <dsp:nvSpPr>
        <dsp:cNvPr id="0" name=""/>
        <dsp:cNvSpPr/>
      </dsp:nvSpPr>
      <dsp:spPr>
        <a:xfrm>
          <a:off x="0" y="3596521"/>
          <a:ext cx="60960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58FFCA4-4312-4269-89F4-263A71356EE7}">
      <dsp:nvSpPr>
        <dsp:cNvPr id="0" name=""/>
        <dsp:cNvSpPr/>
      </dsp:nvSpPr>
      <dsp:spPr>
        <a:xfrm>
          <a:off x="304800" y="3389881"/>
          <a:ext cx="4267200" cy="413280"/>
        </a:xfrm>
        <a:prstGeom prst="roundRect">
          <a:avLst/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Список использованных иллюстраций</a:t>
          </a:r>
          <a:endParaRPr lang="ru-RU" sz="1400" kern="1200" dirty="0"/>
        </a:p>
      </dsp:txBody>
      <dsp:txXfrm>
        <a:off x="324975" y="3410056"/>
        <a:ext cx="4226850" cy="372930"/>
      </dsp:txXfrm>
    </dsp:sp>
    <dsp:sp modelId="{05C18C3E-9560-402D-BFBD-1A47ECD5CBA9}">
      <dsp:nvSpPr>
        <dsp:cNvPr id="0" name=""/>
        <dsp:cNvSpPr/>
      </dsp:nvSpPr>
      <dsp:spPr>
        <a:xfrm>
          <a:off x="0" y="4231561"/>
          <a:ext cx="60960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D934E6-28CA-4445-8660-896710214984}">
      <dsp:nvSpPr>
        <dsp:cNvPr id="0" name=""/>
        <dsp:cNvSpPr/>
      </dsp:nvSpPr>
      <dsp:spPr>
        <a:xfrm>
          <a:off x="304800" y="4024921"/>
          <a:ext cx="4267200" cy="413280"/>
        </a:xfrm>
        <a:prstGeom prst="roundRect">
          <a:avLst/>
        </a:prstGeom>
        <a:solidFill>
          <a:srgbClr val="FF0048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Список дополнительных источников и литературы</a:t>
          </a:r>
          <a:endParaRPr lang="ru-RU" sz="1400" kern="1200" dirty="0"/>
        </a:p>
      </dsp:txBody>
      <dsp:txXfrm>
        <a:off x="324975" y="4045096"/>
        <a:ext cx="4226850" cy="3729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8D0DF-48D5-4684-8096-31748A7D21F7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2C423-004B-4D5F-AD3F-0D2C021461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11205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educalingo.com/es/dic-ru/zazhinki" TargetMode="External"/><Relationship Id="rId3" Type="http://schemas.openxmlformats.org/officeDocument/2006/relationships/hyperlink" Target="https://www.astromeridian.ru/sonnik/2/3083.html" TargetMode="External"/><Relationship Id="rId7" Type="http://schemas.openxmlformats.org/officeDocument/2006/relationships/hyperlink" Target="http://maxpark.com/community/4797/content/1837245" TargetMode="External"/><Relationship Id="rId2" Type="http://schemas.openxmlformats.org/officeDocument/2006/relationships/hyperlink" Target="https://artchive.ru/zinaidaserebriakova/works/379712~Zhatv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pinterest.ch/pin/351773420875972888/?nic=1" TargetMode="External"/><Relationship Id="rId5" Type="http://schemas.openxmlformats.org/officeDocument/2006/relationships/hyperlink" Target="http://darkbook.ru/polevoy-polevik-dukh-poley-lugov" TargetMode="External"/><Relationship Id="rId4" Type="http://schemas.openxmlformats.org/officeDocument/2006/relationships/hyperlink" Target="http://prekrasana.ru/womenclub/741-matushka-zemlya" TargetMode="External"/><Relationship Id="rId9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3rx5cu3G-l8" TargetMode="External"/><Relationship Id="rId2" Type="http://schemas.openxmlformats.org/officeDocument/2006/relationships/hyperlink" Target="https://www.youtube.com/watch?v=KAZQueZ3vgY" TargetMode="Externa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8.jpeg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microsoft.com/office/2007/relationships/media" Target="../media/media2.mp3"/><Relationship Id="rId7" Type="http://schemas.microsoft.com/office/2007/relationships/hdphoto" Target="../media/hdphoto1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6.png"/><Relationship Id="rId5" Type="http://schemas.openxmlformats.org/officeDocument/2006/relationships/slideLayout" Target="../slideLayouts/slideLayout2.xml"/><Relationship Id="rId10" Type="http://schemas.openxmlformats.org/officeDocument/2006/relationships/slide" Target="slide2.xml"/><Relationship Id="rId4" Type="http://schemas.openxmlformats.org/officeDocument/2006/relationships/audio" Target="../media/media2.mp3"/><Relationship Id="rId9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5" descr="C:\Users\User\Desktop\жатва картины\3062677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13573">
            <a:off x="3248351" y="2552895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C:\Users\User\Desktop\жатва картины\3062677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13573">
            <a:off x="5636986" y="1523999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</p:pic>
      <p:sp>
        <p:nvSpPr>
          <p:cNvPr id="29" name="Заголовок 1"/>
          <p:cNvSpPr txBox="1">
            <a:spLocks/>
          </p:cNvSpPr>
          <p:nvPr/>
        </p:nvSpPr>
        <p:spPr>
          <a:xfrm>
            <a:off x="4103115" y="3428999"/>
            <a:ext cx="4667398" cy="187660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 La Russ" pitchFamily="82" charset="0"/>
              </a:rPr>
              <a:t>Осенины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 La Russ" pitchFamily="82" charset="0"/>
            </a:endParaRPr>
          </a:p>
          <a:p>
            <a:endParaRPr lang="ru-RU" sz="6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30" name="Подзаголовок 2"/>
          <p:cNvSpPr txBox="1">
            <a:spLocks/>
          </p:cNvSpPr>
          <p:nvPr/>
        </p:nvSpPr>
        <p:spPr>
          <a:xfrm>
            <a:off x="4200556" y="4550609"/>
            <a:ext cx="4569957" cy="639577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 La Russ" pitchFamily="82" charset="0"/>
              </a:rPr>
              <a:t>ЗАЖИНКИ</a:t>
            </a:r>
          </a:p>
        </p:txBody>
      </p:sp>
      <p:pic>
        <p:nvPicPr>
          <p:cNvPr id="4101" name="Picture 5" descr="C:\Users\User\Desktop\жатва картины\3062677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13573">
            <a:off x="3562481" y="630212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C:\Users\User\Desktop\жатва картины\3062677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13573">
            <a:off x="5321975" y="-192672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C:\Users\User\Desktop\жатва картины\3062677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13573">
            <a:off x="2198114" y="-822254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 descr="C:\Users\User\Desktop\жатва картины\3062677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13573">
            <a:off x="419036" y="2070236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74091" y="358525"/>
            <a:ext cx="458399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solidFill>
                  <a:schemeClr val="tx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atang" pitchFamily="18" charset="-127"/>
                <a:ea typeface="Batang" pitchFamily="18" charset="-127"/>
                <a:cs typeface="Arabic Typesetting" pitchFamily="66" charset="-78"/>
              </a:rPr>
              <a:t>МБУДО «</a:t>
            </a:r>
            <a:r>
              <a:rPr lang="ru-RU" sz="2400" b="1" dirty="0" smtClean="0">
                <a:ln w="11430"/>
                <a:solidFill>
                  <a:schemeClr val="tx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atang" pitchFamily="18" charset="-127"/>
                <a:ea typeface="Batang" pitchFamily="18" charset="-127"/>
                <a:cs typeface="Arabic Typesetting" pitchFamily="66" charset="-78"/>
              </a:rPr>
              <a:t>Детская школа искусств  «Этнос»</a:t>
            </a:r>
            <a:endParaRPr lang="ru-RU" sz="2400" b="1" cap="none" spc="0" dirty="0">
              <a:ln w="11430"/>
              <a:solidFill>
                <a:schemeClr val="tx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atang" pitchFamily="18" charset="-127"/>
              <a:ea typeface="Batang" pitchFamily="18" charset="-127"/>
              <a:cs typeface="Arabic Typesetting" pitchFamily="66" charset="-78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200556" y="576080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latin typeface="Batang" pitchFamily="18" charset="-127"/>
                <a:ea typeface="Batang" pitchFamily="18" charset="-127"/>
              </a:rPr>
              <a:t>Выполнила: Рогова Т.Ю.</a:t>
            </a:r>
          </a:p>
          <a:p>
            <a:pPr algn="ctr"/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latin typeface="Batang" pitchFamily="18" charset="-127"/>
                <a:ea typeface="Batang" pitchFamily="18" charset="-127"/>
              </a:rPr>
              <a:t>преподаватель </a:t>
            </a:r>
          </a:p>
        </p:txBody>
      </p:sp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16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" y="527150"/>
            <a:ext cx="814493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GBengaly" pitchFamily="2" charset="0"/>
              </a:rPr>
              <a:t>Список использованных источников 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GBengaly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40933" y="2344725"/>
            <a:ext cx="7281095" cy="36933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Круглый год. Русский земледельческий </a:t>
            </a:r>
          </a:p>
          <a:p>
            <a:pPr marL="514350" indent="-514350"/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календарь/ Сост., вступ. Ст. и прим. </a:t>
            </a:r>
          </a:p>
          <a:p>
            <a:pPr marL="514350" indent="-514350"/>
            <a:r>
              <a:rPr lang="ru-RU" sz="2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А.Ф.Некрыловой</a:t>
            </a: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ил. Е.М. Белоусовой. – </a:t>
            </a:r>
          </a:p>
          <a:p>
            <a:pPr marL="514350" indent="-514350"/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М.: Правда,1989.-496с.</a:t>
            </a:r>
          </a:p>
          <a:p>
            <a:pPr marL="514350" indent="-514350">
              <a:buAutoNum type="arabicPeriod" startAt="2"/>
            </a:pPr>
            <a:r>
              <a:rPr lang="ru-RU" sz="2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Весна-красна</a:t>
            </a: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ты на чем пришла? </a:t>
            </a:r>
          </a:p>
          <a:p>
            <a:pPr marL="514350" indent="-514350"/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Энциклопедия детского фольклора/ сост. </a:t>
            </a:r>
          </a:p>
          <a:p>
            <a:pPr marL="514350" indent="-514350"/>
            <a:r>
              <a:rPr lang="ru-RU" sz="2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Г.М.Науменко</a:t>
            </a: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.- М.: Воскресный день, 2012.-143с</a:t>
            </a:r>
          </a:p>
          <a:p>
            <a:pPr marL="514350" indent="-514350">
              <a:buFont typeface="+mj-lt"/>
              <a:buAutoNum type="arabicPeriod"/>
            </a:pPr>
            <a:endParaRPr lang="ru-RU" sz="2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endParaRPr lang="ru-RU" sz="2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296162" y="5884333"/>
            <a:ext cx="660742" cy="558800"/>
          </a:xfrm>
          <a:prstGeom prst="actionButtonHom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9951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" y="527150"/>
            <a:ext cx="814493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GBengaly" pitchFamily="2" charset="0"/>
              </a:rPr>
              <a:t>Список использованных иллюстраций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GBengaly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4800" y="2176482"/>
            <a:ext cx="8619067" cy="4173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4000"/>
              </a:lnSpc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AGBengaly" pitchFamily="2" charset="0"/>
              </a:rPr>
              <a:t>Рис.1 </a:t>
            </a:r>
            <a:r>
              <a:rPr lang="ru-RU" dirty="0" err="1">
                <a:solidFill>
                  <a:srgbClr val="002060"/>
                </a:solidFill>
                <a:latin typeface="AGBengaly" pitchFamily="2" charset="0"/>
              </a:rPr>
              <a:t>З.Ф.Серебрякова</a:t>
            </a:r>
            <a:r>
              <a:rPr lang="ru-RU" dirty="0">
                <a:solidFill>
                  <a:srgbClr val="002060"/>
                </a:solidFill>
                <a:latin typeface="AGBengaly" pitchFamily="2" charset="0"/>
              </a:rPr>
              <a:t> «Жатва» </a:t>
            </a:r>
            <a:r>
              <a:rPr lang="ru-RU" u="sng" dirty="0">
                <a:solidFill>
                  <a:srgbClr val="002060"/>
                </a:solidFill>
                <a:latin typeface="AGBengaly" pitchFamily="2" charset="0"/>
                <a:hlinkClick r:id="rId2"/>
              </a:rPr>
              <a:t>https://artchive.ru/zinaidaserebriakova/works/379712~Zhatva</a:t>
            </a:r>
            <a:r>
              <a:rPr lang="ru-RU" dirty="0">
                <a:solidFill>
                  <a:srgbClr val="002060"/>
                </a:solidFill>
                <a:latin typeface="AGBengaly" pitchFamily="2" charset="0"/>
              </a:rPr>
              <a:t>  </a:t>
            </a:r>
          </a:p>
          <a:p>
            <a:pPr marL="342900" lvl="0" indent="-342900">
              <a:lnSpc>
                <a:spcPct val="114000"/>
              </a:lnSpc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AGBengaly" pitchFamily="2" charset="0"/>
              </a:rPr>
              <a:t>Рис.2 Серп. </a:t>
            </a:r>
            <a:r>
              <a:rPr lang="en-US" u="sng" dirty="0">
                <a:solidFill>
                  <a:srgbClr val="002060"/>
                </a:solidFill>
                <a:latin typeface="AGBengaly" pitchFamily="2" charset="0"/>
                <a:hlinkClick r:id="rId3"/>
              </a:rPr>
              <a:t>https</a:t>
            </a:r>
            <a:r>
              <a:rPr lang="ru-RU" u="sng" dirty="0">
                <a:solidFill>
                  <a:srgbClr val="002060"/>
                </a:solidFill>
                <a:latin typeface="AGBengaly" pitchFamily="2" charset="0"/>
                <a:hlinkClick r:id="rId3"/>
              </a:rPr>
              <a:t>://</a:t>
            </a:r>
            <a:r>
              <a:rPr lang="en-US" u="sng" dirty="0">
                <a:solidFill>
                  <a:srgbClr val="002060"/>
                </a:solidFill>
                <a:latin typeface="AGBengaly" pitchFamily="2" charset="0"/>
                <a:hlinkClick r:id="rId3"/>
              </a:rPr>
              <a:t>www</a:t>
            </a:r>
            <a:r>
              <a:rPr lang="ru-RU" u="sng" dirty="0">
                <a:solidFill>
                  <a:srgbClr val="002060"/>
                </a:solidFill>
                <a:latin typeface="AGBengaly" pitchFamily="2" charset="0"/>
                <a:hlinkClick r:id="rId3"/>
              </a:rPr>
              <a:t>.</a:t>
            </a:r>
            <a:r>
              <a:rPr lang="en-US" u="sng" dirty="0" err="1">
                <a:solidFill>
                  <a:srgbClr val="002060"/>
                </a:solidFill>
                <a:latin typeface="AGBengaly" pitchFamily="2" charset="0"/>
                <a:hlinkClick r:id="rId3"/>
              </a:rPr>
              <a:t>astromeridian</a:t>
            </a:r>
            <a:r>
              <a:rPr lang="ru-RU" u="sng" dirty="0">
                <a:solidFill>
                  <a:srgbClr val="002060"/>
                </a:solidFill>
                <a:latin typeface="AGBengaly" pitchFamily="2" charset="0"/>
                <a:hlinkClick r:id="rId3"/>
              </a:rPr>
              <a:t>.</a:t>
            </a:r>
            <a:r>
              <a:rPr lang="en-US" u="sng" dirty="0" err="1">
                <a:solidFill>
                  <a:srgbClr val="002060"/>
                </a:solidFill>
                <a:latin typeface="AGBengaly" pitchFamily="2" charset="0"/>
                <a:hlinkClick r:id="rId3"/>
              </a:rPr>
              <a:t>ru</a:t>
            </a:r>
            <a:r>
              <a:rPr lang="ru-RU" u="sng" dirty="0">
                <a:solidFill>
                  <a:srgbClr val="002060"/>
                </a:solidFill>
                <a:latin typeface="AGBengaly" pitchFamily="2" charset="0"/>
                <a:hlinkClick r:id="rId3"/>
              </a:rPr>
              <a:t>/</a:t>
            </a:r>
            <a:r>
              <a:rPr lang="en-US" u="sng" dirty="0" err="1">
                <a:solidFill>
                  <a:srgbClr val="002060"/>
                </a:solidFill>
                <a:latin typeface="AGBengaly" pitchFamily="2" charset="0"/>
                <a:hlinkClick r:id="rId3"/>
              </a:rPr>
              <a:t>sonnik</a:t>
            </a:r>
            <a:r>
              <a:rPr lang="ru-RU" u="sng" dirty="0">
                <a:solidFill>
                  <a:srgbClr val="002060"/>
                </a:solidFill>
                <a:latin typeface="AGBengaly" pitchFamily="2" charset="0"/>
                <a:hlinkClick r:id="rId3"/>
              </a:rPr>
              <a:t>/2/3083.</a:t>
            </a:r>
            <a:r>
              <a:rPr lang="en-US" u="sng" dirty="0">
                <a:solidFill>
                  <a:srgbClr val="002060"/>
                </a:solidFill>
                <a:latin typeface="AGBengaly" pitchFamily="2" charset="0"/>
                <a:hlinkClick r:id="rId3"/>
              </a:rPr>
              <a:t>html</a:t>
            </a:r>
            <a:r>
              <a:rPr lang="en-US" dirty="0">
                <a:solidFill>
                  <a:srgbClr val="002060"/>
                </a:solidFill>
                <a:latin typeface="AGBengaly" pitchFamily="2" charset="0"/>
              </a:rPr>
              <a:t>  </a:t>
            </a:r>
            <a:endParaRPr lang="ru-RU" dirty="0">
              <a:solidFill>
                <a:srgbClr val="002060"/>
              </a:solidFill>
              <a:latin typeface="AGBengaly" pitchFamily="2" charset="0"/>
            </a:endParaRPr>
          </a:p>
          <a:p>
            <a:pPr marL="342900" lvl="0" indent="-342900">
              <a:lnSpc>
                <a:spcPct val="114000"/>
              </a:lnSpc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AGBengaly" pitchFamily="2" charset="0"/>
              </a:rPr>
              <a:t>Рис.3 </a:t>
            </a:r>
            <a:r>
              <a:rPr lang="ru-RU" dirty="0" smtClean="0">
                <a:solidFill>
                  <a:srgbClr val="002060"/>
                </a:solidFill>
                <a:latin typeface="AGBengaly" pitchFamily="2" charset="0"/>
              </a:rPr>
              <a:t>Земля- </a:t>
            </a:r>
            <a:r>
              <a:rPr lang="ru-RU" dirty="0">
                <a:solidFill>
                  <a:srgbClr val="002060"/>
                </a:solidFill>
                <a:latin typeface="AGBengaly" pitchFamily="2" charset="0"/>
              </a:rPr>
              <a:t>Матушка </a:t>
            </a:r>
            <a:r>
              <a:rPr lang="ru-RU" u="sng" dirty="0">
                <a:solidFill>
                  <a:srgbClr val="002060"/>
                </a:solidFill>
                <a:latin typeface="AGBengaly" pitchFamily="2" charset="0"/>
                <a:hlinkClick r:id="rId4"/>
              </a:rPr>
              <a:t>http://prekrasana.ru/womenclub/741-matushka-zemlya</a:t>
            </a:r>
            <a:r>
              <a:rPr lang="ru-RU" dirty="0">
                <a:solidFill>
                  <a:srgbClr val="002060"/>
                </a:solidFill>
                <a:latin typeface="AGBengaly" pitchFamily="2" charset="0"/>
              </a:rPr>
              <a:t> </a:t>
            </a:r>
          </a:p>
          <a:p>
            <a:pPr marL="342900" lvl="0" indent="-342900">
              <a:lnSpc>
                <a:spcPct val="114000"/>
              </a:lnSpc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AGBengaly" pitchFamily="2" charset="0"/>
              </a:rPr>
              <a:t>Рис.4 Дед-</a:t>
            </a:r>
            <a:r>
              <a:rPr lang="ru-RU" dirty="0" err="1">
                <a:solidFill>
                  <a:srgbClr val="002060"/>
                </a:solidFill>
                <a:latin typeface="AGBengaly" pitchFamily="2" charset="0"/>
              </a:rPr>
              <a:t>Полевик</a:t>
            </a:r>
            <a:r>
              <a:rPr lang="ru-RU" dirty="0">
                <a:solidFill>
                  <a:srgbClr val="002060"/>
                </a:solidFill>
                <a:latin typeface="AGBengaly" pitchFamily="2" charset="0"/>
              </a:rPr>
              <a:t>. </a:t>
            </a:r>
            <a:r>
              <a:rPr lang="ru-RU" u="sng" dirty="0">
                <a:solidFill>
                  <a:srgbClr val="002060"/>
                </a:solidFill>
                <a:latin typeface="AGBengaly" pitchFamily="2" charset="0"/>
                <a:hlinkClick r:id="rId5"/>
              </a:rPr>
              <a:t>http://darkbook.ru/polevoy-polevik-dukh-poley-lugov</a:t>
            </a:r>
            <a:r>
              <a:rPr lang="ru-RU" dirty="0">
                <a:solidFill>
                  <a:srgbClr val="002060"/>
                </a:solidFill>
                <a:latin typeface="AGBengaly" pitchFamily="2" charset="0"/>
              </a:rPr>
              <a:t> </a:t>
            </a:r>
          </a:p>
          <a:p>
            <a:pPr marL="342900" lvl="0" indent="-342900">
              <a:lnSpc>
                <a:spcPct val="114000"/>
              </a:lnSpc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AGBengaly" pitchFamily="2" charset="0"/>
              </a:rPr>
              <a:t>Рис.5 Маковский А.В. «Жатва» </a:t>
            </a:r>
            <a:r>
              <a:rPr lang="ru-RU" u="sng" dirty="0">
                <a:solidFill>
                  <a:srgbClr val="002060"/>
                </a:solidFill>
                <a:latin typeface="AGBengaly" pitchFamily="2" charset="0"/>
                <a:hlinkClick r:id="rId6"/>
              </a:rPr>
              <a:t>https://www.pinterest.ch/pin/351773420875972888/?nic=1</a:t>
            </a:r>
            <a:r>
              <a:rPr lang="ru-RU" dirty="0">
                <a:solidFill>
                  <a:srgbClr val="002060"/>
                </a:solidFill>
                <a:latin typeface="AGBengaly" pitchFamily="2" charset="0"/>
              </a:rPr>
              <a:t> </a:t>
            </a:r>
          </a:p>
          <a:p>
            <a:pPr marL="342900" lvl="0" indent="-342900">
              <a:lnSpc>
                <a:spcPct val="114000"/>
              </a:lnSpc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AGBengaly" pitchFamily="2" charset="0"/>
              </a:rPr>
              <a:t>Рис.6 Красный угол </a:t>
            </a:r>
            <a:r>
              <a:rPr lang="ru-RU" u="sng" dirty="0">
                <a:solidFill>
                  <a:srgbClr val="002060"/>
                </a:solidFill>
                <a:latin typeface="AGBengaly" pitchFamily="2" charset="0"/>
                <a:hlinkClick r:id="rId7"/>
              </a:rPr>
              <a:t>http://maxpark.com/community/4797/content/1837245</a:t>
            </a:r>
            <a:r>
              <a:rPr lang="ru-RU" dirty="0">
                <a:solidFill>
                  <a:srgbClr val="002060"/>
                </a:solidFill>
                <a:latin typeface="AGBengaly" pitchFamily="2" charset="0"/>
              </a:rPr>
              <a:t> </a:t>
            </a:r>
          </a:p>
          <a:p>
            <a:pPr marL="342900" lvl="0" indent="-342900">
              <a:lnSpc>
                <a:spcPct val="114000"/>
              </a:lnSpc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AGBengaly" pitchFamily="2" charset="0"/>
              </a:rPr>
              <a:t>Рис.7 Заговор серпа  </a:t>
            </a:r>
            <a:r>
              <a:rPr lang="en-US" dirty="0">
                <a:solidFill>
                  <a:srgbClr val="002060"/>
                </a:solidFill>
                <a:latin typeface="AGBengaly" pitchFamily="2" charset="0"/>
              </a:rPr>
              <a:t>www</a:t>
            </a:r>
            <a:r>
              <a:rPr lang="ru-RU" dirty="0">
                <a:solidFill>
                  <a:srgbClr val="002060"/>
                </a:solidFill>
                <a:latin typeface="AGBengaly" pitchFamily="2" charset="0"/>
              </a:rPr>
              <a:t>. </a:t>
            </a:r>
            <a:r>
              <a:rPr lang="en-US" dirty="0" err="1">
                <a:solidFill>
                  <a:srgbClr val="002060"/>
                </a:solidFill>
                <a:latin typeface="AGBengaly" pitchFamily="2" charset="0"/>
              </a:rPr>
              <a:t>sb</a:t>
            </a:r>
            <a:r>
              <a:rPr lang="ru-RU" dirty="0">
                <a:solidFill>
                  <a:srgbClr val="002060"/>
                </a:solidFill>
                <a:latin typeface="AGBengaly" pitchFamily="2" charset="0"/>
              </a:rPr>
              <a:t>.</a:t>
            </a:r>
            <a:r>
              <a:rPr lang="en-US" dirty="0" smtClean="0">
                <a:solidFill>
                  <a:srgbClr val="002060"/>
                </a:solidFill>
                <a:latin typeface="AGBengaly" pitchFamily="2" charset="0"/>
              </a:rPr>
              <a:t>by</a:t>
            </a:r>
            <a:r>
              <a:rPr lang="ru-RU" dirty="0" smtClean="0">
                <a:solidFill>
                  <a:srgbClr val="002060"/>
                </a:solidFill>
                <a:latin typeface="AGBengaly" pitchFamily="2" charset="0"/>
              </a:rPr>
              <a:t>:</a:t>
            </a:r>
            <a:r>
              <a:rPr lang="en-US" dirty="0" smtClean="0">
                <a:solidFill>
                  <a:srgbClr val="002060"/>
                </a:solidFill>
                <a:latin typeface="AGBengaly" pitchFamily="2" charset="0"/>
              </a:rPr>
              <a:t> </a:t>
            </a:r>
            <a:r>
              <a:rPr lang="ru-RU" dirty="0">
                <a:solidFill>
                  <a:srgbClr val="002060"/>
                </a:solidFill>
                <a:latin typeface="AGBengaly" pitchFamily="2" charset="0"/>
              </a:rPr>
              <a:t>«Как в </a:t>
            </a:r>
            <a:r>
              <a:rPr lang="ru-RU" dirty="0" err="1">
                <a:solidFill>
                  <a:srgbClr val="002060"/>
                </a:solidFill>
                <a:latin typeface="AGBengaly" pitchFamily="2" charset="0"/>
              </a:rPr>
              <a:t>Ганцевичском</a:t>
            </a:r>
            <a:r>
              <a:rPr lang="ru-RU" dirty="0">
                <a:solidFill>
                  <a:srgbClr val="002060"/>
                </a:solidFill>
                <a:latin typeface="AGBengaly" pitchFamily="2" charset="0"/>
              </a:rPr>
              <a:t> районе проводят старинный обряд “Зажинки” </a:t>
            </a:r>
          </a:p>
          <a:p>
            <a:pPr marL="342900" lvl="0" indent="-342900">
              <a:lnSpc>
                <a:spcPct val="114000"/>
              </a:lnSpc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AGBengaly" pitchFamily="2" charset="0"/>
              </a:rPr>
              <a:t>Рис.8 Жнейка </a:t>
            </a:r>
            <a:r>
              <a:rPr lang="ru-RU" u="sng" dirty="0">
                <a:solidFill>
                  <a:srgbClr val="002060"/>
                </a:solidFill>
                <a:latin typeface="AGBengaly" pitchFamily="2" charset="0"/>
                <a:hlinkClick r:id="rId8"/>
              </a:rPr>
              <a:t>https://educalingo.com/es/dic-ru/zazhinki</a:t>
            </a:r>
            <a:r>
              <a:rPr lang="ru-RU" dirty="0">
                <a:solidFill>
                  <a:srgbClr val="002060"/>
                </a:solidFill>
                <a:latin typeface="AGBengaly" pitchFamily="2" charset="0"/>
              </a:rPr>
              <a:t> </a:t>
            </a:r>
          </a:p>
        </p:txBody>
      </p:sp>
      <p:sp>
        <p:nvSpPr>
          <p:cNvPr id="4" name="Управляющая кнопка: домой 3">
            <a:hlinkClick r:id="rId9" action="ppaction://hlinksldjump" highlightClick="1"/>
          </p:cNvPr>
          <p:cNvSpPr/>
          <p:nvPr/>
        </p:nvSpPr>
        <p:spPr>
          <a:xfrm>
            <a:off x="321391" y="6350381"/>
            <a:ext cx="474476" cy="372151"/>
          </a:xfrm>
          <a:prstGeom prst="actionButtonHom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9951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60401" y="582768"/>
            <a:ext cx="790786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GBengaly" pitchFamily="2" charset="0"/>
              </a:rPr>
              <a:t>Список 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GBengaly" pitchFamily="2" charset="0"/>
              </a:rPr>
              <a:t>дополнительных источников и литературы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GBengaly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0134" y="1853287"/>
            <a:ext cx="8483600" cy="4378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30000"/>
              </a:lnSpc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AGBengaly" pitchFamily="2" charset="0"/>
              </a:rPr>
              <a:t>Лыкова И.А., Шипунова В.А. Народный календарь. ОСЕНЬ ЗОЛОТАЯ, Методическое пособие для воспитателей дошкольных образовательных организаций, учителей начальной школы, педагогов дополнительного образования. – М.: Издательский дом «Цветной мир»,2017.-96 с.-3-е изд., </a:t>
            </a:r>
            <a:r>
              <a:rPr lang="ru-RU" dirty="0" err="1">
                <a:solidFill>
                  <a:srgbClr val="002060"/>
                </a:solidFill>
                <a:latin typeface="AGBengaly" pitchFamily="2" charset="0"/>
              </a:rPr>
              <a:t>перераб</a:t>
            </a:r>
            <a:r>
              <a:rPr lang="ru-RU" dirty="0">
                <a:solidFill>
                  <a:srgbClr val="002060"/>
                </a:solidFill>
                <a:latin typeface="AGBengaly" pitchFamily="2" charset="0"/>
              </a:rPr>
              <a:t>. и доп.</a:t>
            </a:r>
          </a:p>
          <a:p>
            <a:pPr marL="342900" lvl="0" indent="-342900">
              <a:lnSpc>
                <a:spcPct val="130000"/>
              </a:lnSpc>
              <a:buFont typeface="+mj-lt"/>
              <a:buAutoNum type="arabicPeriod"/>
            </a:pPr>
            <a:r>
              <a:rPr lang="ru-RU" dirty="0" err="1">
                <a:solidFill>
                  <a:srgbClr val="002060"/>
                </a:solidFill>
                <a:latin typeface="AGBengaly" pitchFamily="2" charset="0"/>
              </a:rPr>
              <a:t>Колпакова</a:t>
            </a:r>
            <a:r>
              <a:rPr lang="ru-RU" dirty="0">
                <a:solidFill>
                  <a:srgbClr val="002060"/>
                </a:solidFill>
                <a:latin typeface="AGBengaly" pitchFamily="2" charset="0"/>
              </a:rPr>
              <a:t> О. Как жили в Древней Руси: методическое пособие для взрослых. Для чтения взрослыми детям/ Ольга </a:t>
            </a:r>
            <a:r>
              <a:rPr lang="ru-RU" dirty="0" err="1">
                <a:solidFill>
                  <a:srgbClr val="002060"/>
                </a:solidFill>
                <a:latin typeface="AGBengaly" pitchFamily="2" charset="0"/>
              </a:rPr>
              <a:t>Колпакова</a:t>
            </a:r>
            <a:r>
              <a:rPr lang="ru-RU" dirty="0">
                <a:solidFill>
                  <a:srgbClr val="002060"/>
                </a:solidFill>
                <a:latin typeface="AGBengaly" pitchFamily="2" charset="0"/>
              </a:rPr>
              <a:t> ; сост. Н. Астахова. – М.: Белый город, 2014. - 143 с.</a:t>
            </a:r>
          </a:p>
          <a:p>
            <a:pPr marL="342900" lvl="0" indent="-342900">
              <a:lnSpc>
                <a:spcPct val="130000"/>
              </a:lnSpc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AGBengaly" pitchFamily="2" charset="0"/>
              </a:rPr>
              <a:t>Видеофильм «</a:t>
            </a:r>
            <a:r>
              <a:rPr lang="ru-RU" dirty="0" err="1">
                <a:solidFill>
                  <a:srgbClr val="002060"/>
                </a:solidFill>
                <a:latin typeface="AGBengaly" pitchFamily="2" charset="0"/>
              </a:rPr>
              <a:t>Жнивные</a:t>
            </a:r>
            <a:r>
              <a:rPr lang="ru-RU" dirty="0">
                <a:solidFill>
                  <a:srgbClr val="002060"/>
                </a:solidFill>
                <a:latin typeface="AGBengaly" pitchFamily="2" charset="0"/>
              </a:rPr>
              <a:t> обряды». </a:t>
            </a:r>
            <a:r>
              <a:rPr lang="ru-RU" u="sng" dirty="0">
                <a:solidFill>
                  <a:srgbClr val="002060"/>
                </a:solidFill>
                <a:latin typeface="AGBengaly" pitchFamily="2" charset="0"/>
                <a:hlinkClick r:id="rId2"/>
              </a:rPr>
              <a:t>https://www.youtube.com/watch?v=KAZQueZ3vgY</a:t>
            </a:r>
            <a:r>
              <a:rPr lang="ru-RU" dirty="0">
                <a:solidFill>
                  <a:srgbClr val="002060"/>
                </a:solidFill>
                <a:latin typeface="AGBengaly" pitchFamily="2" charset="0"/>
              </a:rPr>
              <a:t> </a:t>
            </a:r>
          </a:p>
          <a:p>
            <a:pPr marL="342900" lvl="0" indent="-342900">
              <a:lnSpc>
                <a:spcPct val="130000"/>
              </a:lnSpc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AGBengaly" pitchFamily="2" charset="0"/>
              </a:rPr>
              <a:t>Видеофильм. "ОСЕНИНЫ С "ПЕСНОХОРКАМИ". Алтай, Барнаул. </a:t>
            </a:r>
            <a:r>
              <a:rPr lang="ru-RU" u="sng" dirty="0">
                <a:solidFill>
                  <a:srgbClr val="002060"/>
                </a:solidFill>
                <a:latin typeface="AGBengaly" pitchFamily="2" charset="0"/>
                <a:hlinkClick r:id="rId3"/>
              </a:rPr>
              <a:t>https://www.youtube.com/watch?v=3rx5cu3G-l8</a:t>
            </a:r>
            <a:r>
              <a:rPr lang="ru-RU" dirty="0">
                <a:solidFill>
                  <a:srgbClr val="002060"/>
                </a:solidFill>
                <a:latin typeface="AGBengaly" pitchFamily="2" charset="0"/>
              </a:rPr>
              <a:t> </a:t>
            </a:r>
          </a:p>
        </p:txBody>
      </p:sp>
      <p:sp>
        <p:nvSpPr>
          <p:cNvPr id="4" name="Управляющая кнопка: домой 3">
            <a:hlinkClick r:id="rId4" action="ppaction://hlinksldjump" highlightClick="1"/>
          </p:cNvPr>
          <p:cNvSpPr/>
          <p:nvPr/>
        </p:nvSpPr>
        <p:spPr>
          <a:xfrm>
            <a:off x="321391" y="6231985"/>
            <a:ext cx="491409" cy="490547"/>
          </a:xfrm>
          <a:prstGeom prst="actionButtonHom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9951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25897" y="430197"/>
            <a:ext cx="38012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Оглавление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122" name="Picture 2" descr="C:\Users\User\Desktop\жатва картины\105769862_4337340_92838302_large_listopad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98174">
            <a:off x="920897" y="1997318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User\Desktop\жатва картины\105769862_4337340_92838302_large_listopad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40162">
            <a:off x="2666999" y="4291043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79201316"/>
              </p:ext>
            </p:extLst>
          </p:nvPr>
        </p:nvGraphicFramePr>
        <p:xfrm>
          <a:off x="1524000" y="1396999"/>
          <a:ext cx="6096000" cy="47990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24252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Graphic spid="2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5" descr="C:\Users\User\Desktop\жатва картины\131965714_3509984_0_9d21c_a4a33dac_orig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69101">
            <a:off x="3597908" y="3460211"/>
            <a:ext cx="1909531" cy="4363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Users\User\Desktop\жатва картины\131965714_3509984_0_9d21c_a4a33dac_orig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8554" y="3782709"/>
            <a:ext cx="2308515" cy="3210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жатва картины\131965714_3509984_0_9d21c_a4a33dac_orig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391" y="3782709"/>
            <a:ext cx="2609028" cy="3210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жатва картины\92838304_malenkiylistopad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1331913"/>
            <a:ext cx="2381250" cy="109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жатва картины\orig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9821" y="1431925"/>
            <a:ext cx="2764367" cy="2073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64651" y="430197"/>
            <a:ext cx="33237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Введение 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67069" y="1353527"/>
            <a:ext cx="4422097" cy="4540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dirty="0">
                <a:solidFill>
                  <a:srgbClr val="002060"/>
                </a:solidFill>
                <a:latin typeface="AGBengaly" pitchFamily="2" charset="0"/>
              </a:rPr>
              <a:t>Самое трудное и важное для земледельца время – уборка урожая хлеба. </a:t>
            </a:r>
            <a:endParaRPr lang="ru-RU" sz="2800" dirty="0" smtClean="0">
              <a:solidFill>
                <a:srgbClr val="002060"/>
              </a:solidFill>
              <a:latin typeface="AGBengaly" pitchFamily="2" charset="0"/>
            </a:endParaRPr>
          </a:p>
          <a:p>
            <a:pPr algn="ctr">
              <a:lnSpc>
                <a:spcPct val="150000"/>
              </a:lnSpc>
            </a:pPr>
            <a:r>
              <a:rPr lang="ru-RU" sz="2800" dirty="0" smtClean="0">
                <a:solidFill>
                  <a:srgbClr val="002060"/>
                </a:solidFill>
                <a:latin typeface="AGBengaly" pitchFamily="2" charset="0"/>
              </a:rPr>
              <a:t>Недаром её называют </a:t>
            </a:r>
            <a:r>
              <a:rPr lang="ru-RU" sz="2800" dirty="0">
                <a:solidFill>
                  <a:srgbClr val="002060"/>
                </a:solidFill>
                <a:latin typeface="AGBengaly" pitchFamily="2" charset="0"/>
              </a:rPr>
              <a:t>страдою, страдною порою. </a:t>
            </a:r>
          </a:p>
        </p:txBody>
      </p:sp>
      <p:pic>
        <p:nvPicPr>
          <p:cNvPr id="1026" name="Picture 2" descr="C:\Users\User\Desktop\жатва картины\Зинаида Евгеньевна Серебрякова Жатва,191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391" y="2023671"/>
            <a:ext cx="4193285" cy="331157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0789" y="5388088"/>
            <a:ext cx="390408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AGBengaly" pitchFamily="2" charset="0"/>
              </a:rPr>
              <a:t>Рис.1 </a:t>
            </a:r>
            <a:r>
              <a:rPr lang="ru-RU" sz="1600" dirty="0" err="1" smtClean="0">
                <a:solidFill>
                  <a:srgbClr val="002060"/>
                </a:solidFill>
                <a:latin typeface="AGBengaly" pitchFamily="2" charset="0"/>
              </a:rPr>
              <a:t>З.Ф.Серебрякова</a:t>
            </a:r>
            <a:r>
              <a:rPr lang="ru-RU" sz="1600" dirty="0" smtClean="0">
                <a:solidFill>
                  <a:srgbClr val="002060"/>
                </a:solidFill>
                <a:latin typeface="AGBengaly" pitchFamily="2" charset="0"/>
              </a:rPr>
              <a:t> </a:t>
            </a:r>
            <a:r>
              <a:rPr lang="ru-RU" sz="1600" dirty="0">
                <a:solidFill>
                  <a:srgbClr val="002060"/>
                </a:solidFill>
                <a:latin typeface="AGBengaly" pitchFamily="2" charset="0"/>
              </a:rPr>
              <a:t>Жатва,1917</a:t>
            </a:r>
          </a:p>
        </p:txBody>
      </p:sp>
      <p:sp>
        <p:nvSpPr>
          <p:cNvPr id="5" name="Управляющая кнопка: домой 4">
            <a:hlinkClick r:id="rId6" action="ppaction://hlinksldjump" highlightClick="1"/>
          </p:cNvPr>
          <p:cNvSpPr/>
          <p:nvPr/>
        </p:nvSpPr>
        <p:spPr>
          <a:xfrm>
            <a:off x="321391" y="6163733"/>
            <a:ext cx="660742" cy="558800"/>
          </a:xfrm>
          <a:prstGeom prst="actionButtonHom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9951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User\Desktop\жатва картины\orig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3810" y="2599796"/>
            <a:ext cx="1754187" cy="2158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ser\Desktop\жатва картины\orig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5798" y="1753131"/>
            <a:ext cx="2499254" cy="3331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22689" y="501695"/>
            <a:ext cx="5411447" cy="5013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dirty="0">
                <a:solidFill>
                  <a:srgbClr val="002060"/>
                </a:solidFill>
                <a:latin typeface="AGBengaly" pitchFamily="2" charset="0"/>
              </a:rPr>
              <a:t>Хлеб убирали вручную,  с помощью серпов. Несмотря на тяжелый труд, жнеи на ниве пели песни. Песни звучали во время обеденного перерыва, минутного отдыха, когда </a:t>
            </a:r>
            <a:r>
              <a:rPr lang="ru-RU" sz="2400" b="1" u="sng" dirty="0">
                <a:solidFill>
                  <a:srgbClr val="002060"/>
                </a:solidFill>
                <a:latin typeface="AGBengaly" pitchFamily="2" charset="0"/>
              </a:rPr>
              <a:t>жнейка</a:t>
            </a:r>
            <a:r>
              <a:rPr lang="ru-RU" sz="2400" b="1" dirty="0">
                <a:solidFill>
                  <a:srgbClr val="002060"/>
                </a:solidFill>
                <a:latin typeface="AGBengaly" pitchFamily="2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AGBengaly" pitchFamily="2" charset="0"/>
              </a:rPr>
              <a:t>разгибала спину</a:t>
            </a:r>
          </a:p>
          <a:p>
            <a:pPr algn="ctr">
              <a:lnSpc>
                <a:spcPct val="150000"/>
              </a:lnSpc>
            </a:pPr>
            <a:r>
              <a:rPr lang="ru-RU" sz="2400" dirty="0">
                <a:solidFill>
                  <a:srgbClr val="002060"/>
                </a:solidFill>
                <a:latin typeface="AGBengaly" pitchFamily="2" charset="0"/>
              </a:rPr>
              <a:t>Пели песни и вечером, по пути домой</a:t>
            </a:r>
            <a:r>
              <a:rPr lang="ru-RU" sz="2400" dirty="0">
                <a:latin typeface="AGBengaly" pitchFamily="2" charset="0"/>
              </a:rPr>
              <a:t>.</a:t>
            </a:r>
          </a:p>
        </p:txBody>
      </p:sp>
      <p:pic>
        <p:nvPicPr>
          <p:cNvPr id="2049" name="Picture 1" descr="C:\Users\User\Desktop\жатва картины\серп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357264" y="934438"/>
            <a:ext cx="3388400" cy="20330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16969" y="3806977"/>
            <a:ext cx="117371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AGBengaly" pitchFamily="2" charset="0"/>
              </a:rPr>
              <a:t>Рис.2 Серп</a:t>
            </a:r>
            <a:endParaRPr lang="ru-RU" sz="1400" dirty="0">
              <a:solidFill>
                <a:srgbClr val="002060"/>
              </a:solidFill>
              <a:latin typeface="AGBengaly" pitchFamily="2" charset="0"/>
            </a:endParaRPr>
          </a:p>
        </p:txBody>
      </p:sp>
      <p:sp>
        <p:nvSpPr>
          <p:cNvPr id="15" name="Управляющая кнопка: домой 14">
            <a:hlinkClick r:id="rId4" action="ppaction://hlinksldjump" highlightClick="1"/>
          </p:cNvPr>
          <p:cNvSpPr/>
          <p:nvPr/>
        </p:nvSpPr>
        <p:spPr>
          <a:xfrm>
            <a:off x="278886" y="5994399"/>
            <a:ext cx="660742" cy="558800"/>
          </a:xfrm>
          <a:prstGeom prst="actionButtonHom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9951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User\Desktop\жатва картины\orig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75552">
            <a:off x="3104621" y="406848"/>
            <a:ext cx="476250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114800" y="789811"/>
            <a:ext cx="4572000" cy="46549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dirty="0">
                <a:solidFill>
                  <a:srgbClr val="002060"/>
                </a:solidFill>
                <a:latin typeface="AGBengaly" pitchFamily="2" charset="0"/>
              </a:rPr>
              <a:t>Уборка урожая сопровождалась обязательными традициями и обрядами, связанные с поклонением Духам природы и их задабриванием.  Народ верил, что не правильно убранный урожай может разгневать Духа поля, Землю – Матушку и накликать беду в виде неурожайного года.</a:t>
            </a:r>
          </a:p>
        </p:txBody>
      </p:sp>
      <p:pic>
        <p:nvPicPr>
          <p:cNvPr id="3074" name="Picture 2" descr="C:\Users\User\Desktop\жатва картины\mat-syra-zemlya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6" y="206124"/>
            <a:ext cx="2728054" cy="31721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5" name="Picture 3" descr="C:\Users\User\Desktop\жатва картины\151_polevik_mifologij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318" y="3526971"/>
            <a:ext cx="2405645" cy="30259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6" name="Picture 4" descr="C:\Users\User\Desktop\жатва картины\orig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75552">
            <a:off x="4239154" y="4041477"/>
            <a:ext cx="476250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98134" y="3499509"/>
            <a:ext cx="1471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 smtClean="0">
                <a:solidFill>
                  <a:srgbClr val="002060"/>
                </a:solidFill>
                <a:latin typeface="AGBengaly" pitchFamily="2" charset="0"/>
              </a:rPr>
              <a:t>Рис.3 </a:t>
            </a:r>
            <a:r>
              <a:rPr lang="ru-RU" sz="1600" dirty="0" err="1" smtClean="0">
                <a:solidFill>
                  <a:srgbClr val="002060"/>
                </a:solidFill>
                <a:latin typeface="AGBengaly" pitchFamily="2" charset="0"/>
              </a:rPr>
              <a:t>Земдя</a:t>
            </a:r>
            <a:r>
              <a:rPr lang="ru-RU" sz="1600" dirty="0" smtClean="0">
                <a:solidFill>
                  <a:srgbClr val="002060"/>
                </a:solidFill>
                <a:latin typeface="AGBengaly" pitchFamily="2" charset="0"/>
              </a:rPr>
              <a:t>-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  <a:latin typeface="AGBengaly" pitchFamily="2" charset="0"/>
              </a:rPr>
              <a:t>Матушка</a:t>
            </a:r>
            <a:endParaRPr lang="ru-RU" sz="1600" dirty="0">
              <a:solidFill>
                <a:srgbClr val="002060"/>
              </a:solidFill>
              <a:latin typeface="AGBengaly" pitchFamily="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8134" y="4859965"/>
            <a:ext cx="12955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 smtClean="0">
                <a:solidFill>
                  <a:srgbClr val="002060"/>
                </a:solidFill>
                <a:latin typeface="AGBengaly" pitchFamily="2" charset="0"/>
              </a:rPr>
              <a:t>Рис. 4 Дед-</a:t>
            </a:r>
          </a:p>
          <a:p>
            <a:pPr algn="ctr"/>
            <a:r>
              <a:rPr lang="ru-RU" sz="1600" dirty="0" err="1" smtClean="0">
                <a:solidFill>
                  <a:srgbClr val="002060"/>
                </a:solidFill>
                <a:latin typeface="AGBengaly" pitchFamily="2" charset="0"/>
              </a:rPr>
              <a:t>Полевик</a:t>
            </a:r>
            <a:endParaRPr lang="ru-RU" sz="1600" dirty="0">
              <a:solidFill>
                <a:srgbClr val="002060"/>
              </a:solidFill>
              <a:latin typeface="AGBengaly" pitchFamily="2" charset="0"/>
            </a:endParaRPr>
          </a:p>
        </p:txBody>
      </p:sp>
      <p:sp>
        <p:nvSpPr>
          <p:cNvPr id="9" name="Управляющая кнопка: домой 8">
            <a:hlinkClick r:id="rId5" action="ppaction://hlinksldjump" highlightClick="1"/>
          </p:cNvPr>
          <p:cNvSpPr/>
          <p:nvPr/>
        </p:nvSpPr>
        <p:spPr>
          <a:xfrm>
            <a:off x="234654" y="5994140"/>
            <a:ext cx="660742" cy="558800"/>
          </a:xfrm>
          <a:prstGeom prst="actionButtonHom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9951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4942" y="487402"/>
            <a:ext cx="82409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GBengaly" pitchFamily="2" charset="0"/>
              </a:rPr>
              <a:t>Зажинки – это начало уборки урожая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436533" y="1535543"/>
            <a:ext cx="4572000" cy="511659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dirty="0">
                <a:solidFill>
                  <a:srgbClr val="002060"/>
                </a:solidFill>
                <a:latin typeface="AGBengaly" pitchFamily="2" charset="0"/>
              </a:rPr>
              <a:t>Начинала жатву всегда опытная, пожилая </a:t>
            </a:r>
            <a:r>
              <a:rPr lang="ru-RU" sz="2000" b="1" u="sng" dirty="0">
                <a:solidFill>
                  <a:srgbClr val="002060"/>
                </a:solidFill>
                <a:latin typeface="AGBengaly" pitchFamily="2" charset="0"/>
              </a:rPr>
              <a:t>жнея</a:t>
            </a:r>
            <a:r>
              <a:rPr lang="ru-RU" sz="2000" dirty="0">
                <a:solidFill>
                  <a:srgbClr val="002060"/>
                </a:solidFill>
                <a:latin typeface="AGBengaly" pitchFamily="2" charset="0"/>
              </a:rPr>
              <a:t>, хозяйка семейства. За ней шли ее дочери, невестки.</a:t>
            </a:r>
          </a:p>
          <a:p>
            <a:pPr algn="ctr">
              <a:lnSpc>
                <a:spcPct val="150000"/>
              </a:lnSpc>
            </a:pPr>
            <a:r>
              <a:rPr lang="ru-RU" sz="2000" dirty="0">
                <a:solidFill>
                  <a:srgbClr val="002060"/>
                </a:solidFill>
                <a:latin typeface="AGBengaly" pitchFamily="2" charset="0"/>
              </a:rPr>
              <a:t>- Первый </a:t>
            </a:r>
            <a:r>
              <a:rPr lang="ru-RU" sz="2000" b="1" u="sng" dirty="0">
                <a:solidFill>
                  <a:srgbClr val="002060"/>
                </a:solidFill>
                <a:latin typeface="AGBengaly" pitchFamily="2" charset="0"/>
              </a:rPr>
              <a:t>сноп</a:t>
            </a:r>
            <a:r>
              <a:rPr lang="ru-RU" sz="2000" dirty="0">
                <a:solidFill>
                  <a:srgbClr val="002060"/>
                </a:solidFill>
                <a:latin typeface="AGBengaly" pitchFamily="2" charset="0"/>
              </a:rPr>
              <a:t>, несли торжественно с песнями в дом и ставили в </a:t>
            </a:r>
            <a:r>
              <a:rPr lang="ru-RU" sz="2000" b="1" u="sng" dirty="0">
                <a:solidFill>
                  <a:srgbClr val="002060"/>
                </a:solidFill>
                <a:latin typeface="AGBengaly" pitchFamily="2" charset="0"/>
              </a:rPr>
              <a:t>красный угол</a:t>
            </a:r>
            <a:r>
              <a:rPr lang="ru-RU" sz="2000" dirty="0">
                <a:solidFill>
                  <a:srgbClr val="002060"/>
                </a:solidFill>
                <a:latin typeface="AGBengaly" pitchFamily="2" charset="0"/>
              </a:rPr>
              <a:t>. После этого устраивали большой праздник в честь нового хлеба и уборки урожая. В этот день больше в поле не работали. </a:t>
            </a:r>
          </a:p>
        </p:txBody>
      </p:sp>
      <p:pic>
        <p:nvPicPr>
          <p:cNvPr id="6146" name="Picture 2" descr="C:\Users\User\Desktop\жатва картины\Маковский А.В. Жатв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942" y="1535544"/>
            <a:ext cx="3061186" cy="20373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6147" name="Picture 3" descr="C:\Users\User\Desktop\жатва картины\tmp3zzuEI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535" y="3866832"/>
            <a:ext cx="2299758" cy="2785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4" name="Прямоугольник 3"/>
          <p:cNvSpPr/>
          <p:nvPr/>
        </p:nvSpPr>
        <p:spPr>
          <a:xfrm>
            <a:off x="95937" y="3528278"/>
            <a:ext cx="326332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AGBengaly" pitchFamily="2" charset="0"/>
              </a:rPr>
              <a:t>Рис.5 Маковский А.В. «Жатва»</a:t>
            </a:r>
            <a:endParaRPr lang="ru-RU" sz="1600" dirty="0">
              <a:solidFill>
                <a:srgbClr val="002060"/>
              </a:solidFill>
              <a:latin typeface="AGBengaly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3704" y="4997950"/>
            <a:ext cx="116410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AGBengaly" pitchFamily="2" charset="0"/>
              </a:rPr>
              <a:t>Рис.6 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AGBengaly" pitchFamily="2" charset="0"/>
              </a:rPr>
              <a:t>Красный 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AGBengaly" pitchFamily="2" charset="0"/>
              </a:rPr>
              <a:t>угол»</a:t>
            </a:r>
            <a:endParaRPr lang="ru-RU" sz="1600" dirty="0">
              <a:solidFill>
                <a:srgbClr val="002060"/>
              </a:solidFill>
              <a:latin typeface="AGBengaly" pitchFamily="2" charset="0"/>
            </a:endParaRPr>
          </a:p>
        </p:txBody>
      </p:sp>
      <p:sp>
        <p:nvSpPr>
          <p:cNvPr id="8" name="Управляющая кнопка: домой 7">
            <a:hlinkClick r:id="rId4" action="ppaction://hlinksldjump" highlightClick="1"/>
          </p:cNvPr>
          <p:cNvSpPr/>
          <p:nvPr/>
        </p:nvSpPr>
        <p:spPr>
          <a:xfrm>
            <a:off x="321391" y="6163733"/>
            <a:ext cx="660742" cy="558800"/>
          </a:xfrm>
          <a:prstGeom prst="actionButtonHom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9951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793067" y="290606"/>
            <a:ext cx="51308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dirty="0" smtClean="0">
                <a:solidFill>
                  <a:srgbClr val="002060"/>
                </a:solidFill>
                <a:latin typeface="AGBengaly" pitchFamily="2" charset="0"/>
              </a:rPr>
              <a:t>Первый пучок колосьев считался магическим.  Колосья сохраняли до следующего года: будет новый сев – зерна с этих колосьев помогут  вырастить вновь хороший урожай.</a:t>
            </a:r>
          </a:p>
          <a:p>
            <a:pPr algn="ctr">
              <a:lnSpc>
                <a:spcPct val="150000"/>
              </a:lnSpc>
            </a:pPr>
            <a:r>
              <a:rPr lang="ru-RU" sz="2000" dirty="0" smtClean="0">
                <a:solidFill>
                  <a:srgbClr val="002060"/>
                </a:solidFill>
                <a:latin typeface="AGBengaly" pitchFamily="2" charset="0"/>
              </a:rPr>
              <a:t>- Земледельцы срезали первый пучок колосьев и заговаривали серп: </a:t>
            </a:r>
            <a:r>
              <a:rPr lang="ru-RU" sz="2000" i="1" dirty="0" smtClean="0">
                <a:solidFill>
                  <a:srgbClr val="002060"/>
                </a:solidFill>
                <a:latin typeface="AGBengaly" pitchFamily="2" charset="0"/>
              </a:rPr>
              <a:t>«Не режь, серпок, мои белые рученьки, а режь, серпок, золотое </a:t>
            </a:r>
            <a:r>
              <a:rPr lang="ru-RU" sz="2000" i="1" dirty="0" err="1" smtClean="0">
                <a:solidFill>
                  <a:srgbClr val="002060"/>
                </a:solidFill>
                <a:latin typeface="AGBengaly" pitchFamily="2" charset="0"/>
              </a:rPr>
              <a:t>житцо</a:t>
            </a:r>
            <a:r>
              <a:rPr lang="ru-RU" sz="2000" i="1" dirty="0" smtClean="0">
                <a:solidFill>
                  <a:srgbClr val="002060"/>
                </a:solidFill>
                <a:latin typeface="AGBengaly" pitchFamily="2" charset="0"/>
              </a:rPr>
              <a:t>»</a:t>
            </a:r>
            <a:r>
              <a:rPr lang="ru-RU" sz="2000" dirty="0" smtClean="0">
                <a:solidFill>
                  <a:srgbClr val="002060"/>
                </a:solidFill>
                <a:latin typeface="AGBengaly" pitchFamily="2" charset="0"/>
              </a:rPr>
              <a:t>.</a:t>
            </a:r>
            <a:endParaRPr lang="ru-RU" sz="2000" dirty="0">
              <a:solidFill>
                <a:srgbClr val="002060"/>
              </a:solidFill>
              <a:latin typeface="AGBengaly" pitchFamily="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79333" y="4559110"/>
            <a:ext cx="494453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dirty="0">
                <a:solidFill>
                  <a:srgbClr val="002060"/>
                </a:solidFill>
                <a:latin typeface="AGBengaly" pitchFamily="2" charset="0"/>
              </a:rPr>
              <a:t>Считалось, что первые колосья обладают целебной силой и  их носили за поясом, чтобы не болела спина.</a:t>
            </a:r>
          </a:p>
        </p:txBody>
      </p:sp>
      <p:pic>
        <p:nvPicPr>
          <p:cNvPr id="7169" name="Picture 1" descr="C:\Users\User\Desktop\жатва картины\orig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6" y="1855258"/>
            <a:ext cx="3160713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" descr="C:\Users\User\Desktop\жатва картины\orig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685" y="3442586"/>
            <a:ext cx="3160713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User\Desktop\жатва картины\5cf48a2d5838dcdc031b6fad0946f5d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610" y="508000"/>
            <a:ext cx="3650457" cy="24336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7171" name="Picture 3" descr="C:\Users\User\Desktop\жатва картины\zazhink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530" y="3251729"/>
            <a:ext cx="2482983" cy="29382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0" name="Прямоугольник 9"/>
          <p:cNvSpPr/>
          <p:nvPr/>
        </p:nvSpPr>
        <p:spPr>
          <a:xfrm>
            <a:off x="142610" y="2953014"/>
            <a:ext cx="236584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AGBengaly" pitchFamily="2" charset="0"/>
              </a:rPr>
              <a:t>Рис.7 Заговор серпа»</a:t>
            </a:r>
            <a:endParaRPr lang="ru-RU" sz="1600" dirty="0">
              <a:solidFill>
                <a:srgbClr val="002060"/>
              </a:solidFill>
              <a:latin typeface="AGBengaly" pitchFamily="2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2610" y="4720859"/>
            <a:ext cx="10759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AGBengaly" pitchFamily="2" charset="0"/>
              </a:rPr>
              <a:t>Рис.8 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AGBengaly" pitchFamily="2" charset="0"/>
              </a:rPr>
              <a:t>Жнейка»</a:t>
            </a:r>
            <a:endParaRPr lang="ru-RU" sz="1600" dirty="0">
              <a:solidFill>
                <a:srgbClr val="002060"/>
              </a:solidFill>
              <a:latin typeface="AGBengaly" pitchFamily="2" charset="0"/>
            </a:endParaRPr>
          </a:p>
        </p:txBody>
      </p:sp>
      <p:sp>
        <p:nvSpPr>
          <p:cNvPr id="12" name="Управляющая кнопка: домой 11">
            <a:hlinkClick r:id="rId5" action="ppaction://hlinksldjump" highlightClick="1"/>
          </p:cNvPr>
          <p:cNvSpPr/>
          <p:nvPr/>
        </p:nvSpPr>
        <p:spPr>
          <a:xfrm>
            <a:off x="142610" y="5991071"/>
            <a:ext cx="660742" cy="558800"/>
          </a:xfrm>
          <a:prstGeom prst="actionButtonHom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9951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86665" y="295407"/>
            <a:ext cx="5503333" cy="6324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dirty="0">
                <a:solidFill>
                  <a:srgbClr val="002060"/>
                </a:solidFill>
                <a:latin typeface="AGBengaly" pitchFamily="2" charset="0"/>
              </a:rPr>
              <a:t>Во время </a:t>
            </a:r>
            <a:r>
              <a:rPr lang="ru-RU" b="1" u="sng" dirty="0">
                <a:solidFill>
                  <a:srgbClr val="002060"/>
                </a:solidFill>
                <a:latin typeface="AGBengaly" pitchFamily="2" charset="0"/>
              </a:rPr>
              <a:t>зажинок</a:t>
            </a:r>
            <a:r>
              <a:rPr lang="ru-RU" dirty="0">
                <a:solidFill>
                  <a:srgbClr val="002060"/>
                </a:solidFill>
                <a:latin typeface="AGBengaly" pitchFamily="2" charset="0"/>
              </a:rPr>
              <a:t> пели </a:t>
            </a:r>
            <a:r>
              <a:rPr lang="ru-RU" b="1" u="sng" dirty="0" err="1">
                <a:solidFill>
                  <a:srgbClr val="002060"/>
                </a:solidFill>
                <a:latin typeface="AGBengaly" pitchFamily="2" charset="0"/>
              </a:rPr>
              <a:t>зажиночные</a:t>
            </a:r>
            <a:r>
              <a:rPr lang="ru-RU" b="1" u="sng" dirty="0">
                <a:solidFill>
                  <a:srgbClr val="002060"/>
                </a:solidFill>
                <a:latin typeface="AGBengaly" pitchFamily="2" charset="0"/>
              </a:rPr>
              <a:t> песни.</a:t>
            </a:r>
            <a:r>
              <a:rPr lang="ru-RU" dirty="0">
                <a:solidFill>
                  <a:srgbClr val="002060"/>
                </a:solidFill>
                <a:latin typeface="AGBengaly" pitchFamily="2" charset="0"/>
              </a:rPr>
              <a:t> Эти жатвенные песни обычно грустные, заунывные по характеру. </a:t>
            </a:r>
            <a:r>
              <a:rPr lang="ru-RU" dirty="0" smtClean="0">
                <a:solidFill>
                  <a:srgbClr val="002060"/>
                </a:solidFill>
                <a:latin typeface="AGBengaly" pitchFamily="2" charset="0"/>
              </a:rPr>
              <a:t>Они </a:t>
            </a:r>
            <a:r>
              <a:rPr lang="ru-RU" dirty="0">
                <a:solidFill>
                  <a:srgbClr val="002060"/>
                </a:solidFill>
                <a:latin typeface="AGBengaly" pitchFamily="2" charset="0"/>
              </a:rPr>
              <a:t>звучат в медленном темпе. Исполнители нередко прерывали пение прямо посередине слова – «брали дыхание». </a:t>
            </a:r>
            <a:endParaRPr lang="ru-RU" dirty="0" smtClean="0">
              <a:solidFill>
                <a:srgbClr val="002060"/>
              </a:solidFill>
              <a:latin typeface="AGBengaly" pitchFamily="2" charset="0"/>
            </a:endParaRPr>
          </a:p>
          <a:p>
            <a:pPr algn="ctr">
              <a:lnSpc>
                <a:spcPct val="150000"/>
              </a:lnSpc>
            </a:pPr>
            <a:endParaRPr lang="ru-RU" dirty="0">
              <a:solidFill>
                <a:srgbClr val="002060"/>
              </a:solidFill>
              <a:latin typeface="AGBengaly" pitchFamily="2" charset="0"/>
            </a:endParaRPr>
          </a:p>
          <a:p>
            <a:pPr algn="ctr">
              <a:lnSpc>
                <a:spcPct val="150000"/>
              </a:lnSpc>
            </a:pPr>
            <a:r>
              <a:rPr lang="ru-RU" dirty="0" smtClean="0">
                <a:solidFill>
                  <a:srgbClr val="002060"/>
                </a:solidFill>
                <a:latin typeface="AGBengaly" pitchFamily="2" charset="0"/>
              </a:rPr>
              <a:t>Часто </a:t>
            </a:r>
            <a:r>
              <a:rPr lang="ru-RU" dirty="0">
                <a:solidFill>
                  <a:srgbClr val="002060"/>
                </a:solidFill>
                <a:latin typeface="AGBengaly" pitchFamily="2" charset="0"/>
              </a:rPr>
              <a:t>завершает пение широкий возглас вверх на октаву, после которого голос певца плавно соскальзывает вниз.</a:t>
            </a:r>
          </a:p>
          <a:p>
            <a:pPr algn="ctr">
              <a:lnSpc>
                <a:spcPct val="150000"/>
              </a:lnSpc>
            </a:pPr>
            <a:endParaRPr lang="ru-RU" dirty="0" smtClean="0">
              <a:solidFill>
                <a:srgbClr val="002060"/>
              </a:solidFill>
              <a:latin typeface="AGBengaly" pitchFamily="2" charset="0"/>
            </a:endParaRPr>
          </a:p>
          <a:p>
            <a:pPr algn="ctr">
              <a:lnSpc>
                <a:spcPct val="150000"/>
              </a:lnSpc>
            </a:pPr>
            <a:r>
              <a:rPr lang="ru-RU" dirty="0" smtClean="0">
                <a:solidFill>
                  <a:srgbClr val="002060"/>
                </a:solidFill>
                <a:latin typeface="AGBengaly" pitchFamily="2" charset="0"/>
              </a:rPr>
              <a:t>Девушки-жнеи </a:t>
            </a:r>
            <a:r>
              <a:rPr lang="ru-RU" dirty="0">
                <a:solidFill>
                  <a:srgbClr val="002060"/>
                </a:solidFill>
                <a:latin typeface="AGBengaly" pitchFamily="2" charset="0"/>
              </a:rPr>
              <a:t>в песнях жаловались на тяжелую жизнь в чужой семье: ведь свекровь. Не родная мать, не пожалеет уставшую после работы девушку. </a:t>
            </a:r>
          </a:p>
        </p:txBody>
      </p:sp>
      <p:pic>
        <p:nvPicPr>
          <p:cNvPr id="3" name="Я в бору жито жала (жнивна – Житомир-Лугини-Липники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Marke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74800" y="3457811"/>
            <a:ext cx="609600" cy="609600"/>
          </a:xfrm>
          <a:prstGeom prst="rect">
            <a:avLst/>
          </a:prstGeom>
        </p:spPr>
      </p:pic>
      <p:pic>
        <p:nvPicPr>
          <p:cNvPr id="4" name="Ой навколо болотечка (жнивна («лiто»)) – Рiвне-Зарiчне-Старi Конi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08666" y="5317068"/>
            <a:ext cx="609600" cy="6096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-1" y="308675"/>
            <a:ext cx="359552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GBengaly" pitchFamily="2" charset="0"/>
              </a:rPr>
              <a:t>Музыкальная основа 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GBengaly" pitchFamily="2" charset="0"/>
            </a:endParaRPr>
          </a:p>
        </p:txBody>
      </p:sp>
      <p:pic>
        <p:nvPicPr>
          <p:cNvPr id="8196" name="Picture 4" descr="C:\Users\User\Desktop\жатва картины\124008053_music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094" y="1716277"/>
            <a:ext cx="3331012" cy="1154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Управляющая кнопка: домой 9">
            <a:hlinkClick r:id="rId10" action="ppaction://hlinksldjump" highlightClick="1"/>
          </p:cNvPr>
          <p:cNvSpPr/>
          <p:nvPr/>
        </p:nvSpPr>
        <p:spPr>
          <a:xfrm>
            <a:off x="214094" y="5926668"/>
            <a:ext cx="660742" cy="558800"/>
          </a:xfrm>
          <a:prstGeom prst="actionButtonHom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9951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039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479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17896" y="527150"/>
            <a:ext cx="450143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GBengaly" pitchFamily="2" charset="0"/>
              </a:rPr>
              <a:t>Глоссарий 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GBengaly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4934" y="1135414"/>
            <a:ext cx="841586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AGBengaly" pitchFamily="2" charset="0"/>
              </a:rPr>
              <a:t>Жатва</a:t>
            </a:r>
            <a:r>
              <a:rPr lang="ru-RU" sz="3200" b="1" dirty="0">
                <a:solidFill>
                  <a:srgbClr val="002060"/>
                </a:solidFill>
                <a:latin typeface="AGBengaly" pitchFamily="2" charset="0"/>
              </a:rPr>
              <a:t> - уборка урожая пшеницы, ячменя, овса (хлеба) </a:t>
            </a:r>
            <a:endParaRPr lang="ru-RU" sz="3200" dirty="0">
              <a:solidFill>
                <a:srgbClr val="002060"/>
              </a:solidFill>
              <a:latin typeface="AGBengaly" pitchFamily="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4934" y="2145140"/>
            <a:ext cx="816186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AGBengaly" pitchFamily="2" charset="0"/>
              </a:rPr>
              <a:t>Жнейка-</a:t>
            </a:r>
            <a:r>
              <a:rPr lang="ru-RU" sz="3200" b="1" dirty="0">
                <a:solidFill>
                  <a:srgbClr val="002060"/>
                </a:solidFill>
                <a:latin typeface="AGBengaly" pitchFamily="2" charset="0"/>
              </a:rPr>
              <a:t> женщина, которая убирала урожай хлеба</a:t>
            </a:r>
            <a:endParaRPr lang="ru-RU" sz="3200" dirty="0">
              <a:solidFill>
                <a:srgbClr val="002060"/>
              </a:solidFill>
              <a:latin typeface="AGBengaly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3609" y="5243623"/>
            <a:ext cx="82645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AGBengaly" pitchFamily="2" charset="0"/>
              </a:rPr>
              <a:t>Сноп</a:t>
            </a:r>
            <a:r>
              <a:rPr lang="ru-RU" sz="3200" dirty="0">
                <a:solidFill>
                  <a:srgbClr val="002060"/>
                </a:solidFill>
                <a:latin typeface="AGBengaly" pitchFamily="2" charset="0"/>
              </a:rPr>
              <a:t> – </a:t>
            </a:r>
            <a:r>
              <a:rPr lang="ru-RU" sz="3200" b="1" dirty="0">
                <a:solidFill>
                  <a:srgbClr val="002060"/>
                </a:solidFill>
                <a:latin typeface="AGBengaly" pitchFamily="2" charset="0"/>
              </a:rPr>
              <a:t>пучок </a:t>
            </a:r>
            <a:r>
              <a:rPr lang="ru-RU" sz="3200" b="1" dirty="0" smtClean="0">
                <a:solidFill>
                  <a:srgbClr val="002060"/>
                </a:solidFill>
                <a:latin typeface="AGBengaly" pitchFamily="2" charset="0"/>
              </a:rPr>
              <a:t>колосьев</a:t>
            </a:r>
            <a:endParaRPr lang="ru-RU" sz="3200" dirty="0">
              <a:solidFill>
                <a:srgbClr val="002060"/>
              </a:solidFill>
              <a:latin typeface="AGBengaly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4934" y="3365713"/>
            <a:ext cx="80105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AGBengaly" pitchFamily="2" charset="0"/>
              </a:rPr>
              <a:t>Зажинки</a:t>
            </a:r>
            <a:r>
              <a:rPr lang="ru-RU" sz="3200" b="1" dirty="0">
                <a:solidFill>
                  <a:srgbClr val="002060"/>
                </a:solidFill>
                <a:latin typeface="AGBengaly" pitchFamily="2" charset="0"/>
              </a:rPr>
              <a:t> -  начало уборки урожая</a:t>
            </a:r>
            <a:endParaRPr lang="ru-RU" sz="3200" dirty="0">
              <a:solidFill>
                <a:srgbClr val="002060"/>
              </a:solidFill>
              <a:latin typeface="AGBengaly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4934" y="4153547"/>
            <a:ext cx="80105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AGBengaly" pitchFamily="2" charset="0"/>
              </a:rPr>
              <a:t>Красный угол </a:t>
            </a:r>
            <a:r>
              <a:rPr lang="ru-RU" sz="3200" b="1" dirty="0">
                <a:solidFill>
                  <a:srgbClr val="002060"/>
                </a:solidFill>
                <a:latin typeface="AGBengaly" pitchFamily="2" charset="0"/>
              </a:rPr>
              <a:t>-  место, где стоят иконы</a:t>
            </a:r>
            <a:endParaRPr lang="ru-RU" sz="3200" dirty="0">
              <a:solidFill>
                <a:srgbClr val="002060"/>
              </a:solidFill>
              <a:latin typeface="AGBengaly" pitchFamily="2" charset="0"/>
            </a:endParaRPr>
          </a:p>
        </p:txBody>
      </p:sp>
      <p:sp>
        <p:nvSpPr>
          <p:cNvPr id="8" name="Управляющая кнопка: домой 7">
            <a:hlinkClick r:id="rId2" action="ppaction://hlinksldjump" highlightClick="1"/>
          </p:cNvPr>
          <p:cNvSpPr/>
          <p:nvPr/>
        </p:nvSpPr>
        <p:spPr>
          <a:xfrm>
            <a:off x="321391" y="5994399"/>
            <a:ext cx="660742" cy="558800"/>
          </a:xfrm>
          <a:prstGeom prst="actionButtonHom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9951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517</TotalTime>
  <Words>680</Words>
  <Application>Microsoft Office PowerPoint</Application>
  <PresentationFormat>Экран (4:3)</PresentationFormat>
  <Paragraphs>72</Paragraphs>
  <Slides>12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User</cp:lastModifiedBy>
  <cp:revision>135</cp:revision>
  <dcterms:created xsi:type="dcterms:W3CDTF">2014-11-21T11:00:06Z</dcterms:created>
  <dcterms:modified xsi:type="dcterms:W3CDTF">2019-10-22T01:57:28Z</dcterms:modified>
</cp:coreProperties>
</file>