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1"/>
  </p:notesMasterIdLst>
  <p:sldIdLst>
    <p:sldId id="256" r:id="rId2"/>
    <p:sldId id="268" r:id="rId3"/>
    <p:sldId id="270" r:id="rId4"/>
    <p:sldId id="271" r:id="rId5"/>
    <p:sldId id="274" r:id="rId6"/>
    <p:sldId id="272" r:id="rId7"/>
    <p:sldId id="260" r:id="rId8"/>
    <p:sldId id="275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4660"/>
  </p:normalViewPr>
  <p:slideViewPr>
    <p:cSldViewPr>
      <p:cViewPr varScale="1">
        <p:scale>
          <a:sx n="56" d="100"/>
          <a:sy n="56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63909-04FD-4137-9A37-AF566CE078EC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394E9-3820-44EE-98D4-B6E681F1C0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41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394E9-3820-44EE-98D4-B6E681F1C0C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46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170885E-343F-4AAF-A166-48A8E1CD7E66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51CEB0B-54AB-4ADA-9DE8-03376276842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harpenSoften amount="-25000"/>
                    </a14:imgEffect>
                    <a14:imgEffect>
                      <a14:colorTemperature colorTemp="6625"/>
                    </a14:imgEffect>
                    <a14:imgEffect>
                      <a14:saturation sat="115000"/>
                    </a14:imgEffect>
                    <a14:imgEffect>
                      <a14:brightnessContrast bright="-2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78" y="-744"/>
            <a:ext cx="8088229" cy="68580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656" y="359898"/>
            <a:ext cx="3960440" cy="17009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_AntiqueTradyTtlB&amp;W" pitchFamily="82" charset="-52"/>
              </a:rPr>
              <a:t>Бурденкова Мария Ильинична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652120" y="3140968"/>
            <a:ext cx="864097" cy="4988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2" t="-202" r="13192" b="213"/>
          <a:stretch/>
        </p:blipFill>
        <p:spPr bwMode="auto">
          <a:xfrm>
            <a:off x="4644008" y="2276872"/>
            <a:ext cx="4175283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8374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75"/>
            <a:ext cx="8100392" cy="68580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8024" y="274320"/>
            <a:ext cx="576064" cy="58336"/>
          </a:xfrm>
        </p:spPr>
        <p:txBody>
          <a:bodyPr>
            <a:noAutofit/>
          </a:bodyPr>
          <a:lstStyle/>
          <a:p>
            <a:pPr algn="ctr"/>
            <a:endParaRPr lang="ru-RU" sz="1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450949" y="260648"/>
            <a:ext cx="3657600" cy="50234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_AntiqueTradyTtlB&amp;W" pitchFamily="82" charset="-52"/>
              </a:rPr>
              <a:t>Мама </a:t>
            </a:r>
          </a:p>
          <a:p>
            <a:pPr algn="ctr"/>
            <a:r>
              <a:rPr lang="ru-RU" sz="2000" dirty="0" err="1">
                <a:solidFill>
                  <a:srgbClr val="0070C0"/>
                </a:solidFill>
                <a:latin typeface="a_AntiqueTradyTtlB&amp;W" pitchFamily="82" charset="-52"/>
              </a:rPr>
              <a:t>Кросталёва</a:t>
            </a:r>
            <a:r>
              <a:rPr lang="ru-RU" sz="2000" dirty="0">
                <a:solidFill>
                  <a:srgbClr val="0070C0"/>
                </a:solidFill>
                <a:latin typeface="a_AntiqueTradyTtlB&amp;W" pitchFamily="82" charset="-52"/>
              </a:rPr>
              <a:t>  Клавдия Васильевна</a:t>
            </a:r>
          </a:p>
          <a:p>
            <a:pPr marL="82296" indent="0" algn="ctr">
              <a:buNone/>
            </a:pP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276088" y="332656"/>
            <a:ext cx="3657600" cy="585478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a_AntiqueTradyTtlB&amp;W" pitchFamily="82" charset="-52"/>
              </a:rPr>
              <a:t>Брат</a:t>
            </a:r>
            <a:r>
              <a:rPr lang="ru-RU" sz="2000" dirty="0">
                <a:solidFill>
                  <a:srgbClr val="C00000"/>
                </a:solidFill>
                <a:latin typeface="a_AntiqueTradyTtlB&amp;W" pitchFamily="82" charset="-52"/>
              </a:rPr>
              <a:t> </a:t>
            </a:r>
          </a:p>
          <a:p>
            <a:pPr marL="82296" indent="0" algn="ctr">
              <a:buFont typeface="Wingdings 2"/>
              <a:buNone/>
            </a:pPr>
            <a:r>
              <a:rPr lang="ru-RU" sz="2000" dirty="0">
                <a:solidFill>
                  <a:srgbClr val="0070C0"/>
                </a:solidFill>
                <a:latin typeface="a_AntiqueTradyTtlB&amp;W" pitchFamily="82" charset="-52"/>
              </a:rPr>
              <a:t>Бурденков Николай Ильич</a:t>
            </a:r>
          </a:p>
          <a:p>
            <a:pPr marL="82296" indent="0" algn="ctr">
              <a:buNone/>
            </a:pPr>
            <a:endParaRPr lang="ru-RU" sz="2000" dirty="0"/>
          </a:p>
        </p:txBody>
      </p:sp>
      <p:pic>
        <p:nvPicPr>
          <p:cNvPr id="1027" name="Picture 3" descr="C:\Users\Босс\Desktop\ветераны\Фото0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05078"/>
            <a:ext cx="3212671" cy="416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Босс\Desktop\ветераны\ScanImage1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77973"/>
            <a:ext cx="2592288" cy="414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09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0"/>
            <a:ext cx="8128251" cy="68580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9361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_AntiqueTradyTtlB&amp;W" pitchFamily="82" charset="-52"/>
              </a:rPr>
              <a:t>Июнь 1941 года</a:t>
            </a:r>
            <a:br>
              <a:rPr lang="ru-RU" sz="24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400" dirty="0" smtClean="0">
                <a:solidFill>
                  <a:srgbClr val="C00000"/>
                </a:solidFill>
                <a:latin typeface="a_AntiqueTradyTtlB&amp;W" pitchFamily="82" charset="-52"/>
              </a:rPr>
              <a:t> Перед началом войны</a:t>
            </a:r>
            <a:endParaRPr lang="ru-RU" sz="2400" dirty="0">
              <a:solidFill>
                <a:srgbClr val="C00000"/>
              </a:solidFill>
              <a:latin typeface="a_AntiqueTradyTtlB&amp;W" pitchFamily="82" charset="-52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07704" y="980728"/>
            <a:ext cx="6120680" cy="52676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_AntiqueTradyTtlB&amp;W" pitchFamily="82" charset="-52"/>
              </a:rPr>
              <a:t>г. Ленинград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_AntiqueTradyTtlB&amp;W" pitchFamily="82" charset="-52"/>
              </a:rPr>
              <a:t>С тётей</a:t>
            </a:r>
          </a:p>
          <a:p>
            <a:pPr algn="ctr"/>
            <a:endParaRPr lang="ru-RU" sz="2800" dirty="0"/>
          </a:p>
        </p:txBody>
      </p:sp>
      <p:pic>
        <p:nvPicPr>
          <p:cNvPr id="1026" name="Picture 2" descr="C:\Users\Босс\Desktop\ветераны\ScanImage1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2" b="-15240"/>
          <a:stretch/>
        </p:blipFill>
        <p:spPr bwMode="auto">
          <a:xfrm>
            <a:off x="3347864" y="1838525"/>
            <a:ext cx="3672408" cy="533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67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08" y="0"/>
            <a:ext cx="8172192" cy="689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  <a:t>Московская область, г. Тушино</a:t>
            </a:r>
            <a:b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  <a:t>1943 год</a:t>
            </a:r>
            <a:b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  <a:t/>
            </a:r>
            <a:br>
              <a:rPr lang="ru-RU" sz="27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700" dirty="0" smtClean="0">
                <a:solidFill>
                  <a:srgbClr val="0070C0"/>
                </a:solidFill>
                <a:latin typeface="a_AntiqueTradyTtlB&amp;W" pitchFamily="82" charset="-52"/>
              </a:rPr>
              <a:t>29-й полк связи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Босс\Desktop\ветераны\ScanImage1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7776864" cy="443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 rot="2054759">
            <a:off x="5967630" y="3067965"/>
            <a:ext cx="180020" cy="79208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6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8244201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  <a:t>1944 год</a:t>
            </a:r>
            <a:b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400" dirty="0" smtClean="0">
                <a:solidFill>
                  <a:srgbClr val="0070C0"/>
                </a:solidFill>
                <a:latin typeface="a_AntiqueTradyTtlB&amp;W" pitchFamily="82" charset="-52"/>
              </a:rPr>
              <a:t>с помощником командира взвода </a:t>
            </a:r>
            <a:r>
              <a:rPr lang="ru-RU" sz="2400" dirty="0" smtClean="0">
                <a:solidFill>
                  <a:srgbClr val="0070C0"/>
                </a:solidFill>
                <a:latin typeface="a_AntiqueTradyTtlB&amp;W" pitchFamily="82" charset="-52"/>
              </a:rPr>
              <a:t>Кошкиной </a:t>
            </a:r>
            <a:r>
              <a:rPr lang="ru-RU" sz="2400" dirty="0">
                <a:solidFill>
                  <a:srgbClr val="0070C0"/>
                </a:solidFill>
                <a:latin typeface="a_AntiqueTradyTtlB&amp;W" pitchFamily="82" charset="-52"/>
              </a:rPr>
              <a:t>М</a:t>
            </a:r>
            <a:r>
              <a:rPr lang="ru-RU" sz="2400" dirty="0" smtClean="0">
                <a:solidFill>
                  <a:srgbClr val="0070C0"/>
                </a:solidFill>
                <a:latin typeface="a_AntiqueTradyTtlB&amp;W" pitchFamily="82" charset="-52"/>
              </a:rPr>
              <a:t>арией</a:t>
            </a:r>
            <a:r>
              <a:rPr lang="ru-RU" sz="2400" dirty="0" smtClean="0">
                <a:solidFill>
                  <a:srgbClr val="0070C0"/>
                </a:solidFill>
                <a:latin typeface="a_AntiqueTradyTtlB&amp;W" pitchFamily="82" charset="-52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a_AntiqueTradyTtlB&amp;W" pitchFamily="82" charset="-52"/>
              </a:rPr>
            </a:br>
            <a:endParaRPr lang="ru-RU" sz="2400" dirty="0">
              <a:solidFill>
                <a:srgbClr val="0070C0"/>
              </a:solidFill>
              <a:latin typeface="a_AntiqueTradyTtlB&amp;W" pitchFamily="82" charset="-52"/>
            </a:endParaRPr>
          </a:p>
        </p:txBody>
      </p:sp>
      <p:pic>
        <p:nvPicPr>
          <p:cNvPr id="3075" name="Picture 3" descr="C:\Users\Босс\Desktop\ветераны\ScanImage0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100" y="1317620"/>
            <a:ext cx="7375046" cy="535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1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51" y="-191148"/>
            <a:ext cx="8352928" cy="704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  <a:t>4 ноября 1945 года</a:t>
            </a:r>
            <a:br>
              <a:rPr lang="ru-RU" sz="32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3200" dirty="0" smtClean="0">
                <a:solidFill>
                  <a:srgbClr val="0070C0"/>
                </a:solidFill>
                <a:latin typeface="a_AntiqueTradyTtlB&amp;W" pitchFamily="82" charset="-52"/>
              </a:rPr>
              <a:t>День демобилизации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123" name="Picture 3" descr="C:\Users\Босс\Desktop\ветераны\Фото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65" y="1700808"/>
            <a:ext cx="768436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 rot="1019496">
            <a:off x="4331316" y="2730815"/>
            <a:ext cx="121158" cy="97840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4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48" y="0"/>
            <a:ext cx="8102600" cy="68580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274320"/>
            <a:ext cx="3209560" cy="293865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a_AntiqueTradyTtlB&amp;W" pitchFamily="82" charset="-52"/>
              </a:rPr>
              <a:t>Поздравления от школьников</a:t>
            </a:r>
            <a:endParaRPr lang="ru-RU" sz="2400" dirty="0">
              <a:solidFill>
                <a:srgbClr val="C00000"/>
              </a:solidFill>
              <a:latin typeface="a_AntiqueTradyTtlB&amp;W" pitchFamily="82" charset="-52"/>
            </a:endParaRPr>
          </a:p>
        </p:txBody>
      </p:sp>
      <p:pic>
        <p:nvPicPr>
          <p:cNvPr id="5122" name="Picture 2" descr="D:\Мои документы\Мои рисунки\Фото\Керамика,Лагерь2,На даче\IMG_57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88639"/>
            <a:ext cx="4248472" cy="3186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и документы\Мои рисунки\Фото\Керамика,Лагерь2,На даче\IMG_57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3429000"/>
            <a:ext cx="432048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1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8172400" cy="692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a_AntiqueTradyTtlB&amp;W" pitchFamily="82" charset="-52"/>
              </a:rPr>
              <a:t>Женщины-ветераны</a:t>
            </a:r>
            <a:br>
              <a:rPr lang="ru-RU" dirty="0">
                <a:solidFill>
                  <a:srgbClr val="C00000"/>
                </a:solidFill>
                <a:latin typeface="a_AntiqueTradyTtlB&amp;W" pitchFamily="82" charset="-52"/>
              </a:rPr>
            </a:br>
            <a:endParaRPr lang="ru-RU" dirty="0">
              <a:solidFill>
                <a:srgbClr val="C00000"/>
              </a:solidFill>
              <a:latin typeface="a_AntiqueTradyTtlB&amp;W" pitchFamily="82" charset="-52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7128792" cy="546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4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8132763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3064384" cy="200255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_AntiqueTradyTtlB&amp;W" pitchFamily="82" charset="-52"/>
              </a:rPr>
              <a:t>Вручение медали к</a:t>
            </a:r>
            <a:br>
              <a:rPr lang="ru-RU" sz="20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000" dirty="0" smtClean="0">
                <a:solidFill>
                  <a:srgbClr val="C00000"/>
                </a:solidFill>
                <a:latin typeface="a_AntiqueTradyTtlB&amp;W" pitchFamily="82" charset="-52"/>
              </a:rPr>
              <a:t> 65-летию Победы </a:t>
            </a:r>
            <a:br>
              <a:rPr lang="ru-RU" sz="2000" dirty="0" smtClean="0">
                <a:solidFill>
                  <a:srgbClr val="C00000"/>
                </a:solidFill>
                <a:latin typeface="a_AntiqueTradyTtlB&amp;W" pitchFamily="82" charset="-52"/>
              </a:rPr>
            </a:br>
            <a:r>
              <a:rPr lang="ru-RU" sz="2000" dirty="0" smtClean="0">
                <a:solidFill>
                  <a:srgbClr val="C00000"/>
                </a:solidFill>
                <a:latin typeface="a_AntiqueTradyTtlB&amp;W" pitchFamily="82" charset="-52"/>
              </a:rPr>
              <a:t>в Великой Отечественной войне</a:t>
            </a:r>
            <a:endParaRPr lang="ru-RU" sz="2000" dirty="0">
              <a:solidFill>
                <a:srgbClr val="C00000"/>
              </a:solidFill>
              <a:latin typeface="a_AntiqueTradyTtlB&amp;W" pitchFamily="82" charset="-52"/>
            </a:endParaRPr>
          </a:p>
        </p:txBody>
      </p:sp>
      <p:pic>
        <p:nvPicPr>
          <p:cNvPr id="4098" name="Picture 2" descr="D:\Мои документы\Мои рисунки\Фото\ветераны,огонёк,б.Клава,стены\IMG_26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88640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593506" y="5445224"/>
            <a:ext cx="3340181" cy="936104"/>
          </a:xfrm>
        </p:spPr>
        <p:txBody>
          <a:bodyPr/>
          <a:lstStyle/>
          <a:p>
            <a:pPr marL="82296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User\Desktop\Женская юность в огне\интервью с бурденковой\DSCN14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87316"/>
            <a:ext cx="3792924" cy="284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88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351</TotalTime>
  <Words>35</Words>
  <Application>Microsoft Office PowerPoint</Application>
  <PresentationFormat>Экран (4:3)</PresentationFormat>
  <Paragraphs>15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Бурденкова Мария Ильинична</vt:lpstr>
      <vt:lpstr>Презентация PowerPoint</vt:lpstr>
      <vt:lpstr>Июнь 1941 года  Перед началом войны</vt:lpstr>
      <vt:lpstr>Московская область, г. Тушино 1943 год  29-й полк связи </vt:lpstr>
      <vt:lpstr>1944 год с помощником командира взвода Кошкиной Марией </vt:lpstr>
      <vt:lpstr> 4 ноября 1945 года День демобилизации </vt:lpstr>
      <vt:lpstr>Поздравления от школьников</vt:lpstr>
      <vt:lpstr>Женщины-ветераны </vt:lpstr>
      <vt:lpstr>Вручение медали к  65-летию Победы  в Великой Отечественной войне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Босс</dc:creator>
  <cp:lastModifiedBy>User</cp:lastModifiedBy>
  <cp:revision>34</cp:revision>
  <dcterms:created xsi:type="dcterms:W3CDTF">2012-04-18T18:44:42Z</dcterms:created>
  <dcterms:modified xsi:type="dcterms:W3CDTF">2015-03-13T20:11:57Z</dcterms:modified>
</cp:coreProperties>
</file>