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0" r:id="rId6"/>
    <p:sldId id="268" r:id="rId7"/>
    <p:sldId id="258" r:id="rId8"/>
    <p:sldId id="269" r:id="rId9"/>
    <p:sldId id="262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BFB44-DC50-44D9-8B64-7B89B40C61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9540C4-8B61-4E63-B1F5-8AA16D6E1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934FB2-F2FF-4510-B320-BDA4DA1A6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528430-B9AD-432C-8251-F0FFA4A28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31F179-6016-407B-89D4-67E55E3DF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94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EC759-9877-488C-B2D2-58D601630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3D71BC-7A57-43CF-8A40-A9F8FF94BA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633268-38D2-4213-8794-08DA94DD4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180F9D-2311-40F8-AB7F-D4572DA9E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46D7A2-5EE5-41B2-94C3-5B1AF9726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78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6B6F368-9318-4B4D-B90D-74CFA9633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608380-6484-4E98-B4E9-EC493FDC51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19ACA3-4972-4EBC-86B6-4335D5241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ABD43-B1F3-4053-A524-16D150F62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22D3E4-0D51-46D4-A1D3-31F65025F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85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EFC9F6-0A49-413C-9607-A7BA26EF0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D802BE-8743-4DCC-8488-A9D3D4DE5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3A0C7F-3E7F-4E8E-862E-0624A9810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402CBE-595C-474A-A30B-96B1C826A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2992AE-3F43-4DA9-BA60-D89618F7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22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7DF51-261C-4220-9561-A39663F34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9AC6EF-6F53-4BA7-869F-15E44AEFF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5291A0-F6FD-42AD-9C56-29A5E71B8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1F4F7B-49EA-4B43-84B3-4AEABFDA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3B4E69-142A-4142-BDA9-E5FFFF712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72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5C0A90-F97A-4AFA-843E-FFFC69E07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53995D-363A-4E42-948E-449C5AD6EE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594714-8E0F-488B-ADE8-B85C6E3FE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3D1C05-A7B5-4048-A4EA-E2F44323F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6C7171-C086-4752-814C-0462035F9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28B6E0-CC72-4C6E-8757-941C2B99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538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F159B3-0BEA-4A0F-B399-5C90D12E9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A68744-9858-4DD1-8251-0DCC4F8A6B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2E5C72-EF0F-4427-86A1-E1A19533F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0293F2-099A-4373-B2B9-E343522013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C8989D9-D1AF-4607-95CE-D7CF920483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A2B6DC-1477-430D-9E32-A8A5BD219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9523599-3368-44D0-B514-474E021BF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8B8D86-C027-4F91-B353-85403876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255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DC4B9D-9C7D-4EB1-9758-5CF0A6F4B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633D205-2884-4FDA-ACB6-A365AC3E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7300003-D9AC-4C04-AE39-D27F8DF1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9C9BDD-6995-45AB-9CDA-697C33F3B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2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F825042-DC36-4A57-8ED8-2CEE2326B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E935EF-4733-42A3-8A39-3120D0605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93F367-8BB3-419A-864B-A15EF9684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042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A70FB-E1F3-483F-8098-9D7C24910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DA605D-B57C-4B7B-9CD1-ABF83A56E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C8BF44-1CBA-44B8-A9F4-1AC7B74F1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99A747-7B13-486E-BC7E-580A7612A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A2FA0B-49A1-44AC-9CDA-67ED96B5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A4A816-092D-4032-988E-10F6F995B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213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6F99CF-66B3-4C4D-B37B-D87770DC8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3684197-DDB8-454E-A462-B4263018D4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4683F8-2BCF-4C51-BBD0-7B29915B6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C0609C-4593-4C09-9449-5718F3D3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FF0D24-9BD0-4708-A146-A9445C4E9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31F46F-683F-44E8-8AFD-866003FF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319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E6C66-1C36-407E-8644-8E9E6C88A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71F23F-881D-4B69-B7BB-40E43EAA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74A6AA-905C-4C80-B958-B29651441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9CAFA-9D36-40DD-BEBF-5E85B01BD7CA}" type="datetimeFigureOut">
              <a:rPr lang="ru-RU" smtClean="0"/>
              <a:t>27.09.2024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19F7F6-E6BA-4902-817A-DFBF556DF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AE2285-70D9-4E3D-9600-9CC74CD0B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E6FF8-42BE-41F0-8B8D-EEC3A19D95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32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4F2D0-C633-49DE-9C42-C469CD53E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«История одного слова: </a:t>
            </a:r>
            <a:r>
              <a:rPr lang="ru-RU" b="1" i="1" dirty="0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ПОДКОВА</a:t>
            </a:r>
            <a:r>
              <a:rPr lang="ru-RU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BEFE40-704D-4673-9CA0-733E876FEE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7" y="2631157"/>
            <a:ext cx="3932237" cy="3811588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 подготовил:</a:t>
            </a:r>
          </a:p>
          <a:p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Голояд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Алексей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«А» класса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ГКОУ школы № 8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Ейска </a:t>
            </a:r>
          </a:p>
          <a:p>
            <a:pPr algn="just"/>
            <a:endParaRPr lang="ru-RU" dirty="0"/>
          </a:p>
        </p:txBody>
      </p:sp>
      <p:pic>
        <p:nvPicPr>
          <p:cNvPr id="6" name="Рисунок 5" descr="Подкова на счастье и удачу: как сделать своими руками">
            <a:extLst>
              <a:ext uri="{FF2B5EF4-FFF2-40B4-BE49-F238E27FC236}">
                <a16:creationId xmlns:a16="http://schemas.microsoft.com/office/drawing/2014/main" id="{0A9E2D93-EC23-429B-A733-225D67A9CD8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2" y="989011"/>
            <a:ext cx="6172200" cy="487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465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F03C8-E8B9-49A2-8E1E-7FBD51F3C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работы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2DE8667-58EC-47A9-9AC6-C2A952712D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2" y="1551710"/>
            <a:ext cx="3852736" cy="5136982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1626532F-7399-4746-B48D-87CBC0465A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877" y="365125"/>
            <a:ext cx="3579490" cy="4772654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4A31533-B29C-4038-85F4-B6D495BC59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400" y="2083295"/>
            <a:ext cx="3307185" cy="440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5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0F22A462-5292-4D35-8ABA-3B3862F463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44812"/>
            <a:ext cx="4873625" cy="48736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C1EC295-86FC-438D-951A-79E5EAAF41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0451" y="1230327"/>
            <a:ext cx="4781725" cy="4488110"/>
          </a:xfrm>
        </p:spPr>
        <p:txBody>
          <a:bodyPr>
            <a:noAutofit/>
          </a:bodyPr>
          <a:lstStyle/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Удача в жизни так важна,</a:t>
            </a: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Порою очень нам нужна.</a:t>
            </a: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Вот Вам счастливая подкова,</a:t>
            </a: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оберега жизни, крова.</a:t>
            </a:r>
          </a:p>
          <a:p>
            <a:pPr algn="just"/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сохранит Вас от всех бед,</a:t>
            </a: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долгих светлых жизни лет</a:t>
            </a: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Вам желаем, и добра,</a:t>
            </a:r>
          </a:p>
          <a:p>
            <a:pPr algn="just"/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достатке злата, серебра.</a:t>
            </a:r>
          </a:p>
        </p:txBody>
      </p:sp>
    </p:spTree>
    <p:extLst>
      <p:ext uri="{BB962C8B-B14F-4D97-AF65-F5344CB8AC3E}">
        <p14:creationId xmlns:p14="http://schemas.microsoft.com/office/powerpoint/2010/main" val="14115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17220-CA56-45B0-852E-AF8BF2DFE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187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F900063-E4FE-47DD-B514-1BC670DDD4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125" y="1558000"/>
            <a:ext cx="6895750" cy="5171813"/>
          </a:xfrm>
        </p:spPr>
      </p:pic>
    </p:spTree>
    <p:extLst>
      <p:ext uri="{BB962C8B-B14F-4D97-AF65-F5344CB8AC3E}">
        <p14:creationId xmlns:p14="http://schemas.microsoft.com/office/powerpoint/2010/main" val="73613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D913733-46B4-429A-AE65-45C98C5CD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51" y="1068606"/>
            <a:ext cx="9874424" cy="569626"/>
          </a:xfrm>
        </p:spPr>
        <p:txBody>
          <a:bodyPr>
            <a:noAutofit/>
          </a:bodyPr>
          <a:lstStyle/>
          <a:p>
            <a:r>
              <a:rPr lang="ru-RU" sz="2000" b="1" i="0" u="none" strike="noStrik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 </a:t>
            </a:r>
            <a:r>
              <a:rPr lang="ru-RU" sz="2400" b="1" i="0" u="none" strike="noStrik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Подкова </a:t>
            </a:r>
            <a:r>
              <a:rPr lang="ru-RU" sz="2400" b="1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(</a:t>
            </a:r>
            <a:r>
              <a:rPr lang="ru-RU" sz="2400" b="1" i="0" u="none" strike="noStrike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многозначн</a:t>
            </a:r>
            <a:r>
              <a:rPr lang="ru-RU" sz="2400" b="1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.)</a:t>
            </a:r>
            <a:r>
              <a:rPr lang="ru-RU" sz="24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– </a:t>
            </a:r>
            <a:br>
              <a:rPr lang="ru-RU" sz="24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</a:br>
            <a:r>
              <a:rPr lang="ru-RU" sz="24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1. изогнутая по форме копыта металлическая пластинка, прибиваемая к копыту снизу (для предохранения его от повреждений и скольжения). </a:t>
            </a:r>
            <a:br>
              <a:rPr lang="ru-RU" sz="24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</a:br>
            <a:r>
              <a:rPr lang="ru-RU" sz="2400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2.  Металлическая пластинка, набиваемая на каблук. </a:t>
            </a:r>
            <a:endParaRPr lang="ru-RU" sz="2400" dirty="0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617B9248-A3F4-4EEB-8E34-C775E4320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51" y="2312062"/>
            <a:ext cx="7762600" cy="417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B8F5A2-9D46-48F4-B20D-1992B5FF9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026" y="1638232"/>
            <a:ext cx="3671638" cy="385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B588AF-90EA-4031-9576-EF90C7928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143" y="300765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Родственные слова:</a:t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выковать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заковать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коваль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кованый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ковать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ковка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наковальня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перековать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подковать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скованный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D38D97-87D0-4301-B4CA-281C9FFA6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657" y="1317680"/>
            <a:ext cx="6463353" cy="422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67EEC-7345-4201-9913-215543339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582" y="157314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Синонимы к слову: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везение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набойка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подковка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удача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шанс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375A7D9-AB3F-45BE-A425-3954ADEEA1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29974" y="3087455"/>
            <a:ext cx="4419834" cy="348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1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0F6611BF-0E1D-46AE-AC48-54E9F3C18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824459"/>
            <a:ext cx="4134884" cy="525755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Пословицы и поговорки:</a:t>
            </a:r>
          </a:p>
          <a:p>
            <a:pPr algn="ctr"/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Готова подкова, только шипы наварить.</a:t>
            </a:r>
          </a:p>
          <a:p>
            <a:pPr marL="342900" indent="-342900" algn="ctr">
              <a:buAutoNum type="arabicPeriod"/>
            </a:pP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Наскочила подкова на булыжник.</a:t>
            </a:r>
          </a:p>
          <a:p>
            <a:pPr marL="342900" indent="-342900" algn="ctr">
              <a:buAutoNum type="arabicPeriod"/>
            </a:pP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Счастье не подкова, под ногами не найдешь.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Подкова — поверье о счастье | Ярмарка Мастеров - ручная работа, handmade">
            <a:extLst>
              <a:ext uri="{FF2B5EF4-FFF2-40B4-BE49-F238E27FC236}">
                <a16:creationId xmlns:a16="http://schemas.microsoft.com/office/drawing/2014/main" id="{AEDC31F0-61E2-4C79-AF7A-D30C03E0C071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 bwMode="auto">
          <a:xfrm>
            <a:off x="5508360" y="457200"/>
            <a:ext cx="5847028" cy="540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05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5471E2-6E2C-46AE-B07E-12E77C36E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303" y="58723"/>
            <a:ext cx="8713365" cy="6535024"/>
          </a:xfrm>
        </p:spPr>
      </p:pic>
    </p:spTree>
    <p:extLst>
      <p:ext uri="{BB962C8B-B14F-4D97-AF65-F5344CB8AC3E}">
        <p14:creationId xmlns:p14="http://schemas.microsoft.com/office/powerpoint/2010/main" val="312129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8BA63E8-5919-4226-8EBC-115EC37D23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2365" y="575665"/>
            <a:ext cx="5181600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</a:p>
          <a:p>
            <a:pPr marL="0" indent="0" algn="ctr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примета у людей – </a:t>
            </a:r>
          </a:p>
          <a:p>
            <a:pPr marL="0" indent="0" algn="ctr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с успехом сладить,</a:t>
            </a:r>
          </a:p>
          <a:p>
            <a:pPr marL="0" indent="0" algn="ctr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обувку лошадей,</a:t>
            </a:r>
          </a:p>
          <a:p>
            <a:pPr marL="0" indent="0" algn="ctr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дверьми приладить.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4D57CE51-05A3-4509-8E55-44486D64DB8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764498"/>
            <a:ext cx="5550108" cy="504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B80EC17-DB39-487A-B200-19AA6F24AF78}"/>
              </a:ext>
            </a:extLst>
          </p:cNvPr>
          <p:cNvSpPr/>
          <p:nvPr/>
        </p:nvSpPr>
        <p:spPr>
          <a:xfrm>
            <a:off x="3717774" y="4469127"/>
            <a:ext cx="21293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(Подкова)  </a:t>
            </a:r>
          </a:p>
        </p:txBody>
      </p:sp>
    </p:spTree>
    <p:extLst>
      <p:ext uri="{BB962C8B-B14F-4D97-AF65-F5344CB8AC3E}">
        <p14:creationId xmlns:p14="http://schemas.microsoft.com/office/powerpoint/2010/main" val="115544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6D682-AC2C-441A-BFA6-6972EE8CB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27" y="163789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Подковы выглядят так: 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78DD90A-B8AE-4998-8E64-83616B2216A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874" y="1219294"/>
            <a:ext cx="5181600" cy="3886200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8F335735-1083-4541-8D9D-E692F8399C6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22" y="3429000"/>
            <a:ext cx="5181600" cy="2914650"/>
          </a:xfrm>
        </p:spPr>
      </p:pic>
    </p:spTree>
    <p:extLst>
      <p:ext uri="{BB962C8B-B14F-4D97-AF65-F5344CB8AC3E}">
        <p14:creationId xmlns:p14="http://schemas.microsoft.com/office/powerpoint/2010/main" val="59494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84862CE2-B166-4C98-9593-102E097A5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335" y="592041"/>
            <a:ext cx="4155113" cy="4648037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Подкова выступает мощным талисманом, приносящим здоровье, богатство, удачу и защищающим от злых духов. На Востоке, в Латинской Америке и Европе её вешают рожками вниз. Согласно поверью, счастье, проливающееся с чаши благополучия, будет стекать на человека, делая его счастливым. </a:t>
            </a:r>
            <a:endParaRPr lang="ru-RU" sz="11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11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4F30918B-6A58-40C5-80A2-C61C27C6B049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8" b="23498"/>
          <a:stretch>
            <a:fillRect/>
          </a:stretch>
        </p:blipFill>
        <p:spPr bwMode="auto">
          <a:xfrm>
            <a:off x="5961777" y="885658"/>
            <a:ext cx="5404293" cy="427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65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263</Words>
  <Application>Microsoft Office PowerPoint</Application>
  <PresentationFormat>Широкоэкранный</PresentationFormat>
  <Paragraphs>38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«История одного слова: ПОДКОВА»</vt:lpstr>
      <vt:lpstr> Подкова (многозначн.) –  1. изогнутая по форме копыта металлическая пластинка, прибиваемая к копыту снизу (для предохранения его от повреждений и скольжения).  2.  Металлическая пластинка, набиваемая на каблук. </vt:lpstr>
      <vt:lpstr>Родственные слова:  выковать заковать коваль кованый ковать ковка наковальня перековать подковать скованный   </vt:lpstr>
      <vt:lpstr>Синонимы к слову:  - везение - набойка   - подковка - удача - шанс</vt:lpstr>
      <vt:lpstr>Презентация PowerPoint</vt:lpstr>
      <vt:lpstr>Презентация PowerPoint</vt:lpstr>
      <vt:lpstr>Презентация PowerPoint</vt:lpstr>
      <vt:lpstr>Подковы выглядят так: </vt:lpstr>
      <vt:lpstr>Презентация PowerPoint</vt:lpstr>
      <vt:lpstr>Наши работы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«Подкова-символ счастья»</dc:title>
  <dc:creator>Алексей</dc:creator>
  <cp:lastModifiedBy>Пользователь Windows</cp:lastModifiedBy>
  <cp:revision>8</cp:revision>
  <dcterms:created xsi:type="dcterms:W3CDTF">2022-02-27T17:37:59Z</dcterms:created>
  <dcterms:modified xsi:type="dcterms:W3CDTF">2024-09-27T05:44:47Z</dcterms:modified>
</cp:coreProperties>
</file>