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445" autoAdjust="0"/>
  </p:normalViewPr>
  <p:slideViewPr>
    <p:cSldViewPr>
      <p:cViewPr>
        <p:scale>
          <a:sx n="40" d="100"/>
          <a:sy n="40" d="100"/>
        </p:scale>
        <p:origin x="-2256" y="-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BC72-0B95-456B-8F6C-75B71639FAD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76C16-1280-45FA-8460-752E602C2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24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Инструкция преподавателю. Тема</a:t>
            </a:r>
            <a:r>
              <a:rPr lang="ru-RU" baseline="0" dirty="0" smtClean="0"/>
              <a:t> «Согласные и гласные буквы» 1 класс</a:t>
            </a:r>
            <a:endParaRPr lang="ru-RU" dirty="0" smtClean="0"/>
          </a:p>
          <a:p>
            <a:r>
              <a:rPr lang="ru-RU" dirty="0" smtClean="0"/>
              <a:t>Данный</a:t>
            </a:r>
            <a:r>
              <a:rPr lang="ru-RU" baseline="0" dirty="0" smtClean="0"/>
              <a:t> материал может использоваться в качестве игровой разминки на этапе первичной проверки понимания и усвоения новых знаний или на этапе повторения изученного материала. При двойном нажатии мышкой по любому месту слайда лепесток ромашки делает поворот  (прокрутку) к пчёлке. Предполагается, что ребёнок должен определить, какая это буква, гласная или согласная, автоматически через секунду выполняется самопроверка (в окошке появляется правильное слово).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76C16-1280-45FA-8460-752E602C2AF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16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993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630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294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272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56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75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726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16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3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608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530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8F3AB-DF18-43A3-9135-61662186DA11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908CF-903D-410D-BD7D-94385D812B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35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gif"/><Relationship Id="rId5" Type="http://schemas.microsoft.com/office/2007/relationships/hdphoto" Target="../media/hdphoto1.wdp"/><Relationship Id="rId10" Type="http://schemas.openxmlformats.org/officeDocument/2006/relationships/image" Target="../media/image5.gif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6071308" y="2728313"/>
            <a:ext cx="3051835" cy="939700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800" dirty="0" smtClean="0"/>
              <a:t>буква</a:t>
            </a:r>
            <a:endParaRPr lang="ru-RU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6111038" y="2863361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согласная</a:t>
            </a:r>
            <a:endParaRPr lang="ru-RU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6071308" y="2899089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согласная</a:t>
            </a:r>
            <a:endParaRPr lang="ru-RU" sz="3200" dirty="0"/>
          </a:p>
        </p:txBody>
      </p:sp>
      <p:sp>
        <p:nvSpPr>
          <p:cNvPr id="34" name="TextBox 33"/>
          <p:cNvSpPr txBox="1"/>
          <p:nvPr/>
        </p:nvSpPr>
        <p:spPr>
          <a:xfrm>
            <a:off x="6132877" y="2961779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гласная</a:t>
            </a:r>
            <a:endParaRPr lang="ru-RU" sz="3200" dirty="0"/>
          </a:p>
        </p:txBody>
      </p:sp>
      <p:sp>
        <p:nvSpPr>
          <p:cNvPr id="35" name="TextBox 34"/>
          <p:cNvSpPr txBox="1"/>
          <p:nvPr/>
        </p:nvSpPr>
        <p:spPr>
          <a:xfrm>
            <a:off x="6132877" y="2961779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гласная</a:t>
            </a:r>
            <a:endParaRPr lang="ru-RU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6111037" y="2886001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гласная</a:t>
            </a:r>
            <a:endParaRPr lang="ru-RU" sz="3200" dirty="0"/>
          </a:p>
        </p:txBody>
      </p:sp>
      <p:sp>
        <p:nvSpPr>
          <p:cNvPr id="37" name="TextBox 36"/>
          <p:cNvSpPr txBox="1"/>
          <p:nvPr/>
        </p:nvSpPr>
        <p:spPr>
          <a:xfrm>
            <a:off x="6128777" y="2961779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гласная</a:t>
            </a:r>
            <a:endParaRPr lang="ru-RU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6128777" y="2913278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гласная</a:t>
            </a:r>
            <a:endParaRPr lang="ru-RU" sz="3200" dirty="0"/>
          </a:p>
        </p:txBody>
      </p:sp>
      <p:sp>
        <p:nvSpPr>
          <p:cNvPr id="39" name="TextBox 38"/>
          <p:cNvSpPr txBox="1"/>
          <p:nvPr/>
        </p:nvSpPr>
        <p:spPr>
          <a:xfrm>
            <a:off x="6091173" y="2899088"/>
            <a:ext cx="2041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гласная</a:t>
            </a:r>
            <a:endParaRPr lang="ru-RU" sz="3200" dirty="0"/>
          </a:p>
        </p:txBody>
      </p:sp>
      <p:sp>
        <p:nvSpPr>
          <p:cNvPr id="7" name="Капля 6"/>
          <p:cNvSpPr/>
          <p:nvPr/>
        </p:nvSpPr>
        <p:spPr>
          <a:xfrm rot="2982536">
            <a:off x="-244435" y="5300838"/>
            <a:ext cx="1732170" cy="951159"/>
          </a:xfrm>
          <a:custGeom>
            <a:avLst/>
            <a:gdLst>
              <a:gd name="connsiteX0" fmla="*/ 0 w 1992466"/>
              <a:gd name="connsiteY0" fmla="*/ 360040 h 720080"/>
              <a:gd name="connsiteX1" fmla="*/ 996233 w 1992466"/>
              <a:gd name="connsiteY1" fmla="*/ 0 h 720080"/>
              <a:gd name="connsiteX2" fmla="*/ 2524833 w 1992466"/>
              <a:gd name="connsiteY2" fmla="*/ -192398 h 720080"/>
              <a:gd name="connsiteX3" fmla="*/ 1992466 w 1992466"/>
              <a:gd name="connsiteY3" fmla="*/ 360040 h 720080"/>
              <a:gd name="connsiteX4" fmla="*/ 996233 w 1992466"/>
              <a:gd name="connsiteY4" fmla="*/ 720080 h 720080"/>
              <a:gd name="connsiteX5" fmla="*/ 0 w 1992466"/>
              <a:gd name="connsiteY5" fmla="*/ 360040 h 720080"/>
              <a:gd name="connsiteX0" fmla="*/ 0 w 2682488"/>
              <a:gd name="connsiteY0" fmla="*/ 552438 h 912478"/>
              <a:gd name="connsiteX1" fmla="*/ 1153888 w 2682488"/>
              <a:gd name="connsiteY1" fmla="*/ 192398 h 912478"/>
              <a:gd name="connsiteX2" fmla="*/ 2682488 w 2682488"/>
              <a:gd name="connsiteY2" fmla="*/ 0 h 912478"/>
              <a:gd name="connsiteX3" fmla="*/ 2150121 w 2682488"/>
              <a:gd name="connsiteY3" fmla="*/ 552438 h 912478"/>
              <a:gd name="connsiteX4" fmla="*/ 1153888 w 2682488"/>
              <a:gd name="connsiteY4" fmla="*/ 912478 h 912478"/>
              <a:gd name="connsiteX5" fmla="*/ 0 w 2682488"/>
              <a:gd name="connsiteY5" fmla="*/ 552438 h 912478"/>
              <a:gd name="connsiteX0" fmla="*/ 6 w 2682494"/>
              <a:gd name="connsiteY0" fmla="*/ 552438 h 1101664"/>
              <a:gd name="connsiteX1" fmla="*/ 1153894 w 2682494"/>
              <a:gd name="connsiteY1" fmla="*/ 192398 h 1101664"/>
              <a:gd name="connsiteX2" fmla="*/ 2682494 w 2682494"/>
              <a:gd name="connsiteY2" fmla="*/ 0 h 1101664"/>
              <a:gd name="connsiteX3" fmla="*/ 2150127 w 2682494"/>
              <a:gd name="connsiteY3" fmla="*/ 552438 h 1101664"/>
              <a:gd name="connsiteX4" fmla="*/ 1138129 w 2682494"/>
              <a:gd name="connsiteY4" fmla="*/ 1101664 h 1101664"/>
              <a:gd name="connsiteX5" fmla="*/ 6 w 2682494"/>
              <a:gd name="connsiteY5" fmla="*/ 552438 h 1101664"/>
              <a:gd name="connsiteX0" fmla="*/ 8 w 2682496"/>
              <a:gd name="connsiteY0" fmla="*/ 552438 h 1102157"/>
              <a:gd name="connsiteX1" fmla="*/ 1153896 w 2682496"/>
              <a:gd name="connsiteY1" fmla="*/ 192398 h 1102157"/>
              <a:gd name="connsiteX2" fmla="*/ 2682496 w 2682496"/>
              <a:gd name="connsiteY2" fmla="*/ 0 h 1102157"/>
              <a:gd name="connsiteX3" fmla="*/ 2150129 w 2682496"/>
              <a:gd name="connsiteY3" fmla="*/ 552438 h 1102157"/>
              <a:gd name="connsiteX4" fmla="*/ 1138131 w 2682496"/>
              <a:gd name="connsiteY4" fmla="*/ 1101664 h 1102157"/>
              <a:gd name="connsiteX5" fmla="*/ 8 w 2682496"/>
              <a:gd name="connsiteY5" fmla="*/ 552438 h 1102157"/>
              <a:gd name="connsiteX0" fmla="*/ 9 w 2682497"/>
              <a:gd name="connsiteY0" fmla="*/ 552438 h 1113637"/>
              <a:gd name="connsiteX1" fmla="*/ 1153897 w 2682497"/>
              <a:gd name="connsiteY1" fmla="*/ 192398 h 1113637"/>
              <a:gd name="connsiteX2" fmla="*/ 2682497 w 2682497"/>
              <a:gd name="connsiteY2" fmla="*/ 0 h 1113637"/>
              <a:gd name="connsiteX3" fmla="*/ 2150130 w 2682497"/>
              <a:gd name="connsiteY3" fmla="*/ 552438 h 1113637"/>
              <a:gd name="connsiteX4" fmla="*/ 1138132 w 2682497"/>
              <a:gd name="connsiteY4" fmla="*/ 1101664 h 1113637"/>
              <a:gd name="connsiteX5" fmla="*/ 9 w 2682497"/>
              <a:gd name="connsiteY5" fmla="*/ 552438 h 1113637"/>
              <a:gd name="connsiteX0" fmla="*/ 7 w 2682495"/>
              <a:gd name="connsiteY0" fmla="*/ 552438 h 1102593"/>
              <a:gd name="connsiteX1" fmla="*/ 1153895 w 2682495"/>
              <a:gd name="connsiteY1" fmla="*/ 192398 h 1102593"/>
              <a:gd name="connsiteX2" fmla="*/ 2682495 w 2682495"/>
              <a:gd name="connsiteY2" fmla="*/ 0 h 1102593"/>
              <a:gd name="connsiteX3" fmla="*/ 2260486 w 2682495"/>
              <a:gd name="connsiteY3" fmla="*/ 662796 h 1102593"/>
              <a:gd name="connsiteX4" fmla="*/ 1138130 w 2682495"/>
              <a:gd name="connsiteY4" fmla="*/ 1101664 h 1102593"/>
              <a:gd name="connsiteX5" fmla="*/ 7 w 2682495"/>
              <a:gd name="connsiteY5" fmla="*/ 552438 h 1102593"/>
              <a:gd name="connsiteX0" fmla="*/ 7 w 2682495"/>
              <a:gd name="connsiteY0" fmla="*/ 638546 h 1188701"/>
              <a:gd name="connsiteX1" fmla="*/ 1153895 w 2682495"/>
              <a:gd name="connsiteY1" fmla="*/ 278506 h 1188701"/>
              <a:gd name="connsiteX2" fmla="*/ 1057175 w 2682495"/>
              <a:gd name="connsiteY2" fmla="*/ 13758 h 1188701"/>
              <a:gd name="connsiteX3" fmla="*/ 2682495 w 2682495"/>
              <a:gd name="connsiteY3" fmla="*/ 86108 h 1188701"/>
              <a:gd name="connsiteX4" fmla="*/ 2260486 w 2682495"/>
              <a:gd name="connsiteY4" fmla="*/ 748904 h 1188701"/>
              <a:gd name="connsiteX5" fmla="*/ 1138130 w 2682495"/>
              <a:gd name="connsiteY5" fmla="*/ 1187772 h 1188701"/>
              <a:gd name="connsiteX6" fmla="*/ 7 w 2682495"/>
              <a:gd name="connsiteY6" fmla="*/ 638546 h 1188701"/>
              <a:gd name="connsiteX0" fmla="*/ 3148 w 2685636"/>
              <a:gd name="connsiteY0" fmla="*/ 638546 h 1188701"/>
              <a:gd name="connsiteX1" fmla="*/ 810195 w 2685636"/>
              <a:gd name="connsiteY1" fmla="*/ 120851 h 1188701"/>
              <a:gd name="connsiteX2" fmla="*/ 1060316 w 2685636"/>
              <a:gd name="connsiteY2" fmla="*/ 13758 h 1188701"/>
              <a:gd name="connsiteX3" fmla="*/ 2685636 w 2685636"/>
              <a:gd name="connsiteY3" fmla="*/ 86108 h 1188701"/>
              <a:gd name="connsiteX4" fmla="*/ 2263627 w 2685636"/>
              <a:gd name="connsiteY4" fmla="*/ 748904 h 1188701"/>
              <a:gd name="connsiteX5" fmla="*/ 1141271 w 2685636"/>
              <a:gd name="connsiteY5" fmla="*/ 1187772 h 1188701"/>
              <a:gd name="connsiteX6" fmla="*/ 3148 w 2685636"/>
              <a:gd name="connsiteY6" fmla="*/ 638546 h 1188701"/>
              <a:gd name="connsiteX0" fmla="*/ 684661 w 1900956"/>
              <a:gd name="connsiteY0" fmla="*/ 417829 h 1194525"/>
              <a:gd name="connsiteX1" fmla="*/ 25515 w 1900956"/>
              <a:gd name="connsiteY1" fmla="*/ 120851 h 1194525"/>
              <a:gd name="connsiteX2" fmla="*/ 275636 w 1900956"/>
              <a:gd name="connsiteY2" fmla="*/ 13758 h 1194525"/>
              <a:gd name="connsiteX3" fmla="*/ 1900956 w 1900956"/>
              <a:gd name="connsiteY3" fmla="*/ 86108 h 1194525"/>
              <a:gd name="connsiteX4" fmla="*/ 1478947 w 1900956"/>
              <a:gd name="connsiteY4" fmla="*/ 748904 h 1194525"/>
              <a:gd name="connsiteX5" fmla="*/ 356591 w 1900956"/>
              <a:gd name="connsiteY5" fmla="*/ 1187772 h 1194525"/>
              <a:gd name="connsiteX6" fmla="*/ 684661 w 1900956"/>
              <a:gd name="connsiteY6" fmla="*/ 417829 h 1194525"/>
              <a:gd name="connsiteX0" fmla="*/ 684661 w 1900956"/>
              <a:gd name="connsiteY0" fmla="*/ 417829 h 1194525"/>
              <a:gd name="connsiteX1" fmla="*/ 25515 w 1900956"/>
              <a:gd name="connsiteY1" fmla="*/ 120851 h 1194525"/>
              <a:gd name="connsiteX2" fmla="*/ 275636 w 1900956"/>
              <a:gd name="connsiteY2" fmla="*/ 13758 h 1194525"/>
              <a:gd name="connsiteX3" fmla="*/ 1900956 w 1900956"/>
              <a:gd name="connsiteY3" fmla="*/ 86108 h 1194525"/>
              <a:gd name="connsiteX4" fmla="*/ 1478947 w 1900956"/>
              <a:gd name="connsiteY4" fmla="*/ 748904 h 1194525"/>
              <a:gd name="connsiteX5" fmla="*/ 356591 w 1900956"/>
              <a:gd name="connsiteY5" fmla="*/ 1187772 h 1194525"/>
              <a:gd name="connsiteX6" fmla="*/ 684661 w 1900956"/>
              <a:gd name="connsiteY6" fmla="*/ 417829 h 1194525"/>
              <a:gd name="connsiteX0" fmla="*/ 692229 w 2487355"/>
              <a:gd name="connsiteY0" fmla="*/ 405495 h 1182191"/>
              <a:gd name="connsiteX1" fmla="*/ 33083 w 2487355"/>
              <a:gd name="connsiteY1" fmla="*/ 108517 h 1182191"/>
              <a:gd name="connsiteX2" fmla="*/ 283204 w 2487355"/>
              <a:gd name="connsiteY2" fmla="*/ 1424 h 1182191"/>
              <a:gd name="connsiteX3" fmla="*/ 2427314 w 2487355"/>
              <a:gd name="connsiteY3" fmla="*/ 48721 h 1182191"/>
              <a:gd name="connsiteX4" fmla="*/ 1908524 w 2487355"/>
              <a:gd name="connsiteY4" fmla="*/ 73774 h 1182191"/>
              <a:gd name="connsiteX5" fmla="*/ 1486515 w 2487355"/>
              <a:gd name="connsiteY5" fmla="*/ 736570 h 1182191"/>
              <a:gd name="connsiteX6" fmla="*/ 364159 w 2487355"/>
              <a:gd name="connsiteY6" fmla="*/ 1175438 h 1182191"/>
              <a:gd name="connsiteX7" fmla="*/ 692229 w 2487355"/>
              <a:gd name="connsiteY7" fmla="*/ 405495 h 1182191"/>
              <a:gd name="connsiteX0" fmla="*/ 692229 w 2493966"/>
              <a:gd name="connsiteY0" fmla="*/ 405495 h 1182191"/>
              <a:gd name="connsiteX1" fmla="*/ 33083 w 2493966"/>
              <a:gd name="connsiteY1" fmla="*/ 108517 h 1182191"/>
              <a:gd name="connsiteX2" fmla="*/ 283204 w 2493966"/>
              <a:gd name="connsiteY2" fmla="*/ 1424 h 1182191"/>
              <a:gd name="connsiteX3" fmla="*/ 2427314 w 2493966"/>
              <a:gd name="connsiteY3" fmla="*/ 48721 h 1182191"/>
              <a:gd name="connsiteX4" fmla="*/ 1908524 w 2493966"/>
              <a:gd name="connsiteY4" fmla="*/ 73774 h 1182191"/>
              <a:gd name="connsiteX5" fmla="*/ 1859755 w 2493966"/>
              <a:gd name="connsiteY5" fmla="*/ 647810 h 1182191"/>
              <a:gd name="connsiteX6" fmla="*/ 1486515 w 2493966"/>
              <a:gd name="connsiteY6" fmla="*/ 736570 h 1182191"/>
              <a:gd name="connsiteX7" fmla="*/ 364159 w 2493966"/>
              <a:gd name="connsiteY7" fmla="*/ 1175438 h 1182191"/>
              <a:gd name="connsiteX8" fmla="*/ 692229 w 2493966"/>
              <a:gd name="connsiteY8" fmla="*/ 405495 h 1182191"/>
              <a:gd name="connsiteX0" fmla="*/ 692229 w 2513144"/>
              <a:gd name="connsiteY0" fmla="*/ 405495 h 1182191"/>
              <a:gd name="connsiteX1" fmla="*/ 33083 w 2513144"/>
              <a:gd name="connsiteY1" fmla="*/ 108517 h 1182191"/>
              <a:gd name="connsiteX2" fmla="*/ 283204 w 2513144"/>
              <a:gd name="connsiteY2" fmla="*/ 1424 h 1182191"/>
              <a:gd name="connsiteX3" fmla="*/ 2427314 w 2513144"/>
              <a:gd name="connsiteY3" fmla="*/ 48721 h 1182191"/>
              <a:gd name="connsiteX4" fmla="*/ 2097711 w 2513144"/>
              <a:gd name="connsiteY4" fmla="*/ 199898 h 1182191"/>
              <a:gd name="connsiteX5" fmla="*/ 1859755 w 2513144"/>
              <a:gd name="connsiteY5" fmla="*/ 647810 h 1182191"/>
              <a:gd name="connsiteX6" fmla="*/ 1486515 w 2513144"/>
              <a:gd name="connsiteY6" fmla="*/ 736570 h 1182191"/>
              <a:gd name="connsiteX7" fmla="*/ 364159 w 2513144"/>
              <a:gd name="connsiteY7" fmla="*/ 1175438 h 1182191"/>
              <a:gd name="connsiteX8" fmla="*/ 692229 w 2513144"/>
              <a:gd name="connsiteY8" fmla="*/ 405495 h 1182191"/>
              <a:gd name="connsiteX0" fmla="*/ 692229 w 2513144"/>
              <a:gd name="connsiteY0" fmla="*/ 405495 h 1182191"/>
              <a:gd name="connsiteX1" fmla="*/ 33083 w 2513144"/>
              <a:gd name="connsiteY1" fmla="*/ 108517 h 1182191"/>
              <a:gd name="connsiteX2" fmla="*/ 283204 w 2513144"/>
              <a:gd name="connsiteY2" fmla="*/ 1424 h 1182191"/>
              <a:gd name="connsiteX3" fmla="*/ 2427314 w 2513144"/>
              <a:gd name="connsiteY3" fmla="*/ 48721 h 1182191"/>
              <a:gd name="connsiteX4" fmla="*/ 2097711 w 2513144"/>
              <a:gd name="connsiteY4" fmla="*/ 199898 h 1182191"/>
              <a:gd name="connsiteX5" fmla="*/ 1623272 w 2513144"/>
              <a:gd name="connsiteY5" fmla="*/ 931590 h 1182191"/>
              <a:gd name="connsiteX6" fmla="*/ 1486515 w 2513144"/>
              <a:gd name="connsiteY6" fmla="*/ 736570 h 1182191"/>
              <a:gd name="connsiteX7" fmla="*/ 364159 w 2513144"/>
              <a:gd name="connsiteY7" fmla="*/ 1175438 h 1182191"/>
              <a:gd name="connsiteX8" fmla="*/ 692229 w 2513144"/>
              <a:gd name="connsiteY8" fmla="*/ 405495 h 1182191"/>
              <a:gd name="connsiteX0" fmla="*/ 692229 w 2513144"/>
              <a:gd name="connsiteY0" fmla="*/ 405495 h 1187740"/>
              <a:gd name="connsiteX1" fmla="*/ 33083 w 2513144"/>
              <a:gd name="connsiteY1" fmla="*/ 108517 h 1187740"/>
              <a:gd name="connsiteX2" fmla="*/ 283204 w 2513144"/>
              <a:gd name="connsiteY2" fmla="*/ 1424 h 1187740"/>
              <a:gd name="connsiteX3" fmla="*/ 2427314 w 2513144"/>
              <a:gd name="connsiteY3" fmla="*/ 48721 h 1187740"/>
              <a:gd name="connsiteX4" fmla="*/ 2097711 w 2513144"/>
              <a:gd name="connsiteY4" fmla="*/ 199898 h 1187740"/>
              <a:gd name="connsiteX5" fmla="*/ 1623272 w 2513144"/>
              <a:gd name="connsiteY5" fmla="*/ 931590 h 1187740"/>
              <a:gd name="connsiteX6" fmla="*/ 918956 w 2513144"/>
              <a:gd name="connsiteY6" fmla="*/ 815398 h 1187740"/>
              <a:gd name="connsiteX7" fmla="*/ 364159 w 2513144"/>
              <a:gd name="connsiteY7" fmla="*/ 1175438 h 1187740"/>
              <a:gd name="connsiteX8" fmla="*/ 692229 w 2513144"/>
              <a:gd name="connsiteY8" fmla="*/ 405495 h 1187740"/>
              <a:gd name="connsiteX0" fmla="*/ 660543 w 2481458"/>
              <a:gd name="connsiteY0" fmla="*/ 471087 h 1253332"/>
              <a:gd name="connsiteX1" fmla="*/ 1397 w 2481458"/>
              <a:gd name="connsiteY1" fmla="*/ 174109 h 1253332"/>
              <a:gd name="connsiteX2" fmla="*/ 942359 w 2481458"/>
              <a:gd name="connsiteY2" fmla="*/ 628 h 1253332"/>
              <a:gd name="connsiteX3" fmla="*/ 2395628 w 2481458"/>
              <a:gd name="connsiteY3" fmla="*/ 114313 h 1253332"/>
              <a:gd name="connsiteX4" fmla="*/ 2066025 w 2481458"/>
              <a:gd name="connsiteY4" fmla="*/ 265490 h 1253332"/>
              <a:gd name="connsiteX5" fmla="*/ 1591586 w 2481458"/>
              <a:gd name="connsiteY5" fmla="*/ 997182 h 1253332"/>
              <a:gd name="connsiteX6" fmla="*/ 887270 w 2481458"/>
              <a:gd name="connsiteY6" fmla="*/ 880990 h 1253332"/>
              <a:gd name="connsiteX7" fmla="*/ 332473 w 2481458"/>
              <a:gd name="connsiteY7" fmla="*/ 1241030 h 1253332"/>
              <a:gd name="connsiteX8" fmla="*/ 660543 w 2481458"/>
              <a:gd name="connsiteY8" fmla="*/ 471087 h 1253332"/>
              <a:gd name="connsiteX0" fmla="*/ 660543 w 2444863"/>
              <a:gd name="connsiteY0" fmla="*/ 559102 h 1341347"/>
              <a:gd name="connsiteX1" fmla="*/ 1397 w 2444863"/>
              <a:gd name="connsiteY1" fmla="*/ 262124 h 1341347"/>
              <a:gd name="connsiteX2" fmla="*/ 942359 w 2444863"/>
              <a:gd name="connsiteY2" fmla="*/ 88643 h 1341347"/>
              <a:gd name="connsiteX3" fmla="*/ 1093804 w 2444863"/>
              <a:gd name="connsiteY3" fmla="*/ 2865 h 1341347"/>
              <a:gd name="connsiteX4" fmla="*/ 2395628 w 2444863"/>
              <a:gd name="connsiteY4" fmla="*/ 202328 h 1341347"/>
              <a:gd name="connsiteX5" fmla="*/ 2066025 w 2444863"/>
              <a:gd name="connsiteY5" fmla="*/ 353505 h 1341347"/>
              <a:gd name="connsiteX6" fmla="*/ 1591586 w 2444863"/>
              <a:gd name="connsiteY6" fmla="*/ 1085197 h 1341347"/>
              <a:gd name="connsiteX7" fmla="*/ 887270 w 2444863"/>
              <a:gd name="connsiteY7" fmla="*/ 969005 h 1341347"/>
              <a:gd name="connsiteX8" fmla="*/ 332473 w 2444863"/>
              <a:gd name="connsiteY8" fmla="*/ 1329045 h 1341347"/>
              <a:gd name="connsiteX9" fmla="*/ 660543 w 2444863"/>
              <a:gd name="connsiteY9" fmla="*/ 559102 h 134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44863" h="1341347">
                <a:moveTo>
                  <a:pt x="660543" y="559102"/>
                </a:moveTo>
                <a:cubicBezTo>
                  <a:pt x="1109861" y="318220"/>
                  <a:pt x="-45572" y="340534"/>
                  <a:pt x="1397" y="262124"/>
                </a:cubicBezTo>
                <a:cubicBezTo>
                  <a:pt x="48366" y="183714"/>
                  <a:pt x="776230" y="113069"/>
                  <a:pt x="942359" y="88643"/>
                </a:cubicBezTo>
                <a:cubicBezTo>
                  <a:pt x="1108488" y="64217"/>
                  <a:pt x="851592" y="-16083"/>
                  <a:pt x="1093804" y="2865"/>
                </a:cubicBezTo>
                <a:cubicBezTo>
                  <a:pt x="1336016" y="21813"/>
                  <a:pt x="2217652" y="162672"/>
                  <a:pt x="2395628" y="202328"/>
                </a:cubicBezTo>
                <a:cubicBezTo>
                  <a:pt x="2573604" y="241984"/>
                  <a:pt x="2223680" y="253657"/>
                  <a:pt x="2066025" y="353505"/>
                </a:cubicBezTo>
                <a:cubicBezTo>
                  <a:pt x="1908370" y="453353"/>
                  <a:pt x="1661921" y="974731"/>
                  <a:pt x="1591586" y="1085197"/>
                </a:cubicBezTo>
                <a:cubicBezTo>
                  <a:pt x="1521251" y="1195663"/>
                  <a:pt x="1073474" y="881067"/>
                  <a:pt x="887270" y="969005"/>
                </a:cubicBezTo>
                <a:cubicBezTo>
                  <a:pt x="887270" y="1167850"/>
                  <a:pt x="370261" y="1397362"/>
                  <a:pt x="332473" y="1329045"/>
                </a:cubicBezTo>
                <a:cubicBezTo>
                  <a:pt x="294685" y="1260728"/>
                  <a:pt x="211225" y="799984"/>
                  <a:pt x="660543" y="55910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 rot="519451">
            <a:off x="1195929" y="3566641"/>
            <a:ext cx="952567" cy="3390751"/>
          </a:xfrm>
          <a:custGeom>
            <a:avLst/>
            <a:gdLst>
              <a:gd name="connsiteX0" fmla="*/ 67266 w 1703345"/>
              <a:gd name="connsiteY0" fmla="*/ 2837793 h 2916621"/>
              <a:gd name="connsiteX1" fmla="*/ 98797 w 1703345"/>
              <a:gd name="connsiteY1" fmla="*/ 2727435 h 2916621"/>
              <a:gd name="connsiteX2" fmla="*/ 114562 w 1703345"/>
              <a:gd name="connsiteY2" fmla="*/ 2680138 h 2916621"/>
              <a:gd name="connsiteX3" fmla="*/ 209155 w 1703345"/>
              <a:gd name="connsiteY3" fmla="*/ 2569780 h 2916621"/>
              <a:gd name="connsiteX4" fmla="*/ 256452 w 1703345"/>
              <a:gd name="connsiteY4" fmla="*/ 2506717 h 2916621"/>
              <a:gd name="connsiteX5" fmla="*/ 351045 w 1703345"/>
              <a:gd name="connsiteY5" fmla="*/ 2412124 h 2916621"/>
              <a:gd name="connsiteX6" fmla="*/ 461404 w 1703345"/>
              <a:gd name="connsiteY6" fmla="*/ 2286000 h 2916621"/>
              <a:gd name="connsiteX7" fmla="*/ 555997 w 1703345"/>
              <a:gd name="connsiteY7" fmla="*/ 2128345 h 2916621"/>
              <a:gd name="connsiteX8" fmla="*/ 587528 w 1703345"/>
              <a:gd name="connsiteY8" fmla="*/ 2081048 h 2916621"/>
              <a:gd name="connsiteX9" fmla="*/ 650590 w 1703345"/>
              <a:gd name="connsiteY9" fmla="*/ 2033752 h 2916621"/>
              <a:gd name="connsiteX10" fmla="*/ 682121 w 1703345"/>
              <a:gd name="connsiteY10" fmla="*/ 1986455 h 2916621"/>
              <a:gd name="connsiteX11" fmla="*/ 776714 w 1703345"/>
              <a:gd name="connsiteY11" fmla="*/ 1891862 h 2916621"/>
              <a:gd name="connsiteX12" fmla="*/ 855542 w 1703345"/>
              <a:gd name="connsiteY12" fmla="*/ 1797269 h 2916621"/>
              <a:gd name="connsiteX13" fmla="*/ 887073 w 1703345"/>
              <a:gd name="connsiteY13" fmla="*/ 1749973 h 2916621"/>
              <a:gd name="connsiteX14" fmla="*/ 950135 w 1703345"/>
              <a:gd name="connsiteY14" fmla="*/ 1623848 h 2916621"/>
              <a:gd name="connsiteX15" fmla="*/ 965900 w 1703345"/>
              <a:gd name="connsiteY15" fmla="*/ 1576552 h 2916621"/>
              <a:gd name="connsiteX16" fmla="*/ 997431 w 1703345"/>
              <a:gd name="connsiteY16" fmla="*/ 1529255 h 2916621"/>
              <a:gd name="connsiteX17" fmla="*/ 1013197 w 1703345"/>
              <a:gd name="connsiteY17" fmla="*/ 1466193 h 2916621"/>
              <a:gd name="connsiteX18" fmla="*/ 1076259 w 1703345"/>
              <a:gd name="connsiteY18" fmla="*/ 1324304 h 2916621"/>
              <a:gd name="connsiteX19" fmla="*/ 1092024 w 1703345"/>
              <a:gd name="connsiteY19" fmla="*/ 1277007 h 2916621"/>
              <a:gd name="connsiteX20" fmla="*/ 1107790 w 1703345"/>
              <a:gd name="connsiteY20" fmla="*/ 1213945 h 2916621"/>
              <a:gd name="connsiteX21" fmla="*/ 1139321 w 1703345"/>
              <a:gd name="connsiteY21" fmla="*/ 1166648 h 2916621"/>
              <a:gd name="connsiteX22" fmla="*/ 1202383 w 1703345"/>
              <a:gd name="connsiteY22" fmla="*/ 1024759 h 2916621"/>
              <a:gd name="connsiteX23" fmla="*/ 1249679 w 1703345"/>
              <a:gd name="connsiteY23" fmla="*/ 835573 h 2916621"/>
              <a:gd name="connsiteX24" fmla="*/ 1281210 w 1703345"/>
              <a:gd name="connsiteY24" fmla="*/ 788276 h 2916621"/>
              <a:gd name="connsiteX25" fmla="*/ 1312742 w 1703345"/>
              <a:gd name="connsiteY25" fmla="*/ 693683 h 2916621"/>
              <a:gd name="connsiteX26" fmla="*/ 1344273 w 1703345"/>
              <a:gd name="connsiteY26" fmla="*/ 630621 h 2916621"/>
              <a:gd name="connsiteX27" fmla="*/ 1360038 w 1703345"/>
              <a:gd name="connsiteY27" fmla="*/ 583324 h 2916621"/>
              <a:gd name="connsiteX28" fmla="*/ 1391569 w 1703345"/>
              <a:gd name="connsiteY28" fmla="*/ 536028 h 2916621"/>
              <a:gd name="connsiteX29" fmla="*/ 1438866 w 1703345"/>
              <a:gd name="connsiteY29" fmla="*/ 346842 h 2916621"/>
              <a:gd name="connsiteX30" fmla="*/ 1454631 w 1703345"/>
              <a:gd name="connsiteY30" fmla="*/ 299545 h 2916621"/>
              <a:gd name="connsiteX31" fmla="*/ 1486162 w 1703345"/>
              <a:gd name="connsiteY31" fmla="*/ 141890 h 2916621"/>
              <a:gd name="connsiteX32" fmla="*/ 1533459 w 1703345"/>
              <a:gd name="connsiteY32" fmla="*/ 31531 h 2916621"/>
              <a:gd name="connsiteX33" fmla="*/ 1580755 w 1703345"/>
              <a:gd name="connsiteY33" fmla="*/ 0 h 2916621"/>
              <a:gd name="connsiteX34" fmla="*/ 1659583 w 1703345"/>
              <a:gd name="connsiteY34" fmla="*/ 252248 h 2916621"/>
              <a:gd name="connsiteX35" fmla="*/ 1564990 w 1703345"/>
              <a:gd name="connsiteY35" fmla="*/ 394138 h 2916621"/>
              <a:gd name="connsiteX36" fmla="*/ 1533459 w 1703345"/>
              <a:gd name="connsiteY36" fmla="*/ 441435 h 2916621"/>
              <a:gd name="connsiteX37" fmla="*/ 1486162 w 1703345"/>
              <a:gd name="connsiteY37" fmla="*/ 567559 h 2916621"/>
              <a:gd name="connsiteX38" fmla="*/ 1470397 w 1703345"/>
              <a:gd name="connsiteY38" fmla="*/ 630621 h 2916621"/>
              <a:gd name="connsiteX39" fmla="*/ 1454631 w 1703345"/>
              <a:gd name="connsiteY39" fmla="*/ 677917 h 2916621"/>
              <a:gd name="connsiteX40" fmla="*/ 1407335 w 1703345"/>
              <a:gd name="connsiteY40" fmla="*/ 835573 h 2916621"/>
              <a:gd name="connsiteX41" fmla="*/ 1375804 w 1703345"/>
              <a:gd name="connsiteY41" fmla="*/ 882869 h 2916621"/>
              <a:gd name="connsiteX42" fmla="*/ 1344273 w 1703345"/>
              <a:gd name="connsiteY42" fmla="*/ 977462 h 2916621"/>
              <a:gd name="connsiteX43" fmla="*/ 1312742 w 1703345"/>
              <a:gd name="connsiteY43" fmla="*/ 1150883 h 2916621"/>
              <a:gd name="connsiteX44" fmla="*/ 1296976 w 1703345"/>
              <a:gd name="connsiteY44" fmla="*/ 1198180 h 2916621"/>
              <a:gd name="connsiteX45" fmla="*/ 1265445 w 1703345"/>
              <a:gd name="connsiteY45" fmla="*/ 1245476 h 2916621"/>
              <a:gd name="connsiteX46" fmla="*/ 1249679 w 1703345"/>
              <a:gd name="connsiteY46" fmla="*/ 1292773 h 2916621"/>
              <a:gd name="connsiteX47" fmla="*/ 1218148 w 1703345"/>
              <a:gd name="connsiteY47" fmla="*/ 1371600 h 2916621"/>
              <a:gd name="connsiteX48" fmla="*/ 1202383 w 1703345"/>
              <a:gd name="connsiteY48" fmla="*/ 1434662 h 2916621"/>
              <a:gd name="connsiteX49" fmla="*/ 1170852 w 1703345"/>
              <a:gd name="connsiteY49" fmla="*/ 1545021 h 2916621"/>
              <a:gd name="connsiteX50" fmla="*/ 1155086 w 1703345"/>
              <a:gd name="connsiteY50" fmla="*/ 1592317 h 2916621"/>
              <a:gd name="connsiteX51" fmla="*/ 1123555 w 1703345"/>
              <a:gd name="connsiteY51" fmla="*/ 1639614 h 2916621"/>
              <a:gd name="connsiteX52" fmla="*/ 1060493 w 1703345"/>
              <a:gd name="connsiteY52" fmla="*/ 1781504 h 2916621"/>
              <a:gd name="connsiteX53" fmla="*/ 1013197 w 1703345"/>
              <a:gd name="connsiteY53" fmla="*/ 1891862 h 2916621"/>
              <a:gd name="connsiteX54" fmla="*/ 997431 w 1703345"/>
              <a:gd name="connsiteY54" fmla="*/ 1939159 h 2916621"/>
              <a:gd name="connsiteX55" fmla="*/ 887073 w 1703345"/>
              <a:gd name="connsiteY55" fmla="*/ 2096814 h 2916621"/>
              <a:gd name="connsiteX56" fmla="*/ 855542 w 1703345"/>
              <a:gd name="connsiteY56" fmla="*/ 2144111 h 2916621"/>
              <a:gd name="connsiteX57" fmla="*/ 824010 w 1703345"/>
              <a:gd name="connsiteY57" fmla="*/ 2175642 h 2916621"/>
              <a:gd name="connsiteX58" fmla="*/ 760948 w 1703345"/>
              <a:gd name="connsiteY58" fmla="*/ 2286000 h 2916621"/>
              <a:gd name="connsiteX59" fmla="*/ 713652 w 1703345"/>
              <a:gd name="connsiteY59" fmla="*/ 2333297 h 2916621"/>
              <a:gd name="connsiteX60" fmla="*/ 634824 w 1703345"/>
              <a:gd name="connsiteY60" fmla="*/ 2412124 h 2916621"/>
              <a:gd name="connsiteX61" fmla="*/ 555997 w 1703345"/>
              <a:gd name="connsiteY61" fmla="*/ 2490952 h 2916621"/>
              <a:gd name="connsiteX62" fmla="*/ 429873 w 1703345"/>
              <a:gd name="connsiteY62" fmla="*/ 2601311 h 2916621"/>
              <a:gd name="connsiteX63" fmla="*/ 351045 w 1703345"/>
              <a:gd name="connsiteY63" fmla="*/ 2664373 h 2916621"/>
              <a:gd name="connsiteX64" fmla="*/ 272217 w 1703345"/>
              <a:gd name="connsiteY64" fmla="*/ 2758966 h 2916621"/>
              <a:gd name="connsiteX65" fmla="*/ 224921 w 1703345"/>
              <a:gd name="connsiteY65" fmla="*/ 2822028 h 2916621"/>
              <a:gd name="connsiteX66" fmla="*/ 161859 w 1703345"/>
              <a:gd name="connsiteY66" fmla="*/ 2916621 h 2916621"/>
              <a:gd name="connsiteX67" fmla="*/ 51500 w 1703345"/>
              <a:gd name="connsiteY67" fmla="*/ 2853559 h 2916621"/>
              <a:gd name="connsiteX68" fmla="*/ 4204 w 1703345"/>
              <a:gd name="connsiteY68" fmla="*/ 2837793 h 2916621"/>
              <a:gd name="connsiteX69" fmla="*/ 4204 w 1703345"/>
              <a:gd name="connsiteY69" fmla="*/ 2790497 h 291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703345" h="2916621">
                <a:moveTo>
                  <a:pt x="67266" y="2837793"/>
                </a:moveTo>
                <a:cubicBezTo>
                  <a:pt x="77776" y="2801007"/>
                  <a:pt x="87804" y="2764080"/>
                  <a:pt x="98797" y="2727435"/>
                </a:cubicBezTo>
                <a:cubicBezTo>
                  <a:pt x="103572" y="2711517"/>
                  <a:pt x="107130" y="2695002"/>
                  <a:pt x="114562" y="2680138"/>
                </a:cubicBezTo>
                <a:cubicBezTo>
                  <a:pt x="142692" y="2623878"/>
                  <a:pt x="163904" y="2621496"/>
                  <a:pt x="209155" y="2569780"/>
                </a:cubicBezTo>
                <a:cubicBezTo>
                  <a:pt x="226458" y="2550005"/>
                  <a:pt x="238874" y="2526248"/>
                  <a:pt x="256452" y="2506717"/>
                </a:cubicBezTo>
                <a:cubicBezTo>
                  <a:pt x="286282" y="2473572"/>
                  <a:pt x="326310" y="2449226"/>
                  <a:pt x="351045" y="2412124"/>
                </a:cubicBezTo>
                <a:cubicBezTo>
                  <a:pt x="424617" y="2301765"/>
                  <a:pt x="382576" y="2338552"/>
                  <a:pt x="461404" y="2286000"/>
                </a:cubicBezTo>
                <a:cubicBezTo>
                  <a:pt x="509883" y="2189042"/>
                  <a:pt x="479898" y="2242494"/>
                  <a:pt x="555997" y="2128345"/>
                </a:cubicBezTo>
                <a:cubicBezTo>
                  <a:pt x="566507" y="2112579"/>
                  <a:pt x="572370" y="2092417"/>
                  <a:pt x="587528" y="2081048"/>
                </a:cubicBezTo>
                <a:lnTo>
                  <a:pt x="650590" y="2033752"/>
                </a:lnTo>
                <a:cubicBezTo>
                  <a:pt x="661100" y="2017986"/>
                  <a:pt x="669533" y="2000617"/>
                  <a:pt x="682121" y="1986455"/>
                </a:cubicBezTo>
                <a:cubicBezTo>
                  <a:pt x="711746" y="1953127"/>
                  <a:pt x="751979" y="1928964"/>
                  <a:pt x="776714" y="1891862"/>
                </a:cubicBezTo>
                <a:cubicBezTo>
                  <a:pt x="854999" y="1774436"/>
                  <a:pt x="754384" y="1918658"/>
                  <a:pt x="855542" y="1797269"/>
                </a:cubicBezTo>
                <a:cubicBezTo>
                  <a:pt x="867672" y="1782713"/>
                  <a:pt x="876563" y="1765738"/>
                  <a:pt x="887073" y="1749973"/>
                </a:cubicBezTo>
                <a:cubicBezTo>
                  <a:pt x="923304" y="1641279"/>
                  <a:pt x="895103" y="1678882"/>
                  <a:pt x="950135" y="1623848"/>
                </a:cubicBezTo>
                <a:cubicBezTo>
                  <a:pt x="955390" y="1608083"/>
                  <a:pt x="958468" y="1591416"/>
                  <a:pt x="965900" y="1576552"/>
                </a:cubicBezTo>
                <a:cubicBezTo>
                  <a:pt x="974374" y="1559604"/>
                  <a:pt x="989967" y="1546671"/>
                  <a:pt x="997431" y="1529255"/>
                </a:cubicBezTo>
                <a:cubicBezTo>
                  <a:pt x="1005966" y="1509339"/>
                  <a:pt x="1006971" y="1486947"/>
                  <a:pt x="1013197" y="1466193"/>
                </a:cubicBezTo>
                <a:cubicBezTo>
                  <a:pt x="1043898" y="1363857"/>
                  <a:pt x="1030180" y="1393421"/>
                  <a:pt x="1076259" y="1324304"/>
                </a:cubicBezTo>
                <a:cubicBezTo>
                  <a:pt x="1081514" y="1308538"/>
                  <a:pt x="1087459" y="1292986"/>
                  <a:pt x="1092024" y="1277007"/>
                </a:cubicBezTo>
                <a:cubicBezTo>
                  <a:pt x="1097977" y="1256173"/>
                  <a:pt x="1099255" y="1233861"/>
                  <a:pt x="1107790" y="1213945"/>
                </a:cubicBezTo>
                <a:cubicBezTo>
                  <a:pt x="1115254" y="1196529"/>
                  <a:pt x="1128811" y="1182414"/>
                  <a:pt x="1139321" y="1166648"/>
                </a:cubicBezTo>
                <a:cubicBezTo>
                  <a:pt x="1176844" y="1054080"/>
                  <a:pt x="1152416" y="1099709"/>
                  <a:pt x="1202383" y="1024759"/>
                </a:cubicBezTo>
                <a:cubicBezTo>
                  <a:pt x="1210263" y="977475"/>
                  <a:pt x="1221919" y="877214"/>
                  <a:pt x="1249679" y="835573"/>
                </a:cubicBezTo>
                <a:cubicBezTo>
                  <a:pt x="1260189" y="819807"/>
                  <a:pt x="1273514" y="805591"/>
                  <a:pt x="1281210" y="788276"/>
                </a:cubicBezTo>
                <a:cubicBezTo>
                  <a:pt x="1294709" y="757904"/>
                  <a:pt x="1297878" y="723411"/>
                  <a:pt x="1312742" y="693683"/>
                </a:cubicBezTo>
                <a:cubicBezTo>
                  <a:pt x="1323252" y="672662"/>
                  <a:pt x="1335015" y="652223"/>
                  <a:pt x="1344273" y="630621"/>
                </a:cubicBezTo>
                <a:cubicBezTo>
                  <a:pt x="1350819" y="615346"/>
                  <a:pt x="1352606" y="598188"/>
                  <a:pt x="1360038" y="583324"/>
                </a:cubicBezTo>
                <a:cubicBezTo>
                  <a:pt x="1368512" y="566377"/>
                  <a:pt x="1381059" y="551793"/>
                  <a:pt x="1391569" y="536028"/>
                </a:cubicBezTo>
                <a:cubicBezTo>
                  <a:pt x="1412800" y="408647"/>
                  <a:pt x="1397226" y="471764"/>
                  <a:pt x="1438866" y="346842"/>
                </a:cubicBezTo>
                <a:lnTo>
                  <a:pt x="1454631" y="299545"/>
                </a:lnTo>
                <a:cubicBezTo>
                  <a:pt x="1481536" y="111215"/>
                  <a:pt x="1454716" y="251951"/>
                  <a:pt x="1486162" y="141890"/>
                </a:cubicBezTo>
                <a:cubicBezTo>
                  <a:pt x="1500635" y="91236"/>
                  <a:pt x="1495059" y="69932"/>
                  <a:pt x="1533459" y="31531"/>
                </a:cubicBezTo>
                <a:cubicBezTo>
                  <a:pt x="1546857" y="18133"/>
                  <a:pt x="1564990" y="10510"/>
                  <a:pt x="1580755" y="0"/>
                </a:cubicBezTo>
                <a:cubicBezTo>
                  <a:pt x="1735370" y="25770"/>
                  <a:pt x="1721726" y="-8754"/>
                  <a:pt x="1659583" y="252248"/>
                </a:cubicBezTo>
                <a:cubicBezTo>
                  <a:pt x="1659582" y="252252"/>
                  <a:pt x="1580757" y="370488"/>
                  <a:pt x="1564990" y="394138"/>
                </a:cubicBezTo>
                <a:lnTo>
                  <a:pt x="1533459" y="441435"/>
                </a:lnTo>
                <a:cubicBezTo>
                  <a:pt x="1492988" y="603315"/>
                  <a:pt x="1547997" y="402664"/>
                  <a:pt x="1486162" y="567559"/>
                </a:cubicBezTo>
                <a:cubicBezTo>
                  <a:pt x="1478554" y="587847"/>
                  <a:pt x="1476350" y="609787"/>
                  <a:pt x="1470397" y="630621"/>
                </a:cubicBezTo>
                <a:cubicBezTo>
                  <a:pt x="1465832" y="646600"/>
                  <a:pt x="1459196" y="661938"/>
                  <a:pt x="1454631" y="677917"/>
                </a:cubicBezTo>
                <a:cubicBezTo>
                  <a:pt x="1443614" y="716477"/>
                  <a:pt x="1426071" y="807470"/>
                  <a:pt x="1407335" y="835573"/>
                </a:cubicBezTo>
                <a:cubicBezTo>
                  <a:pt x="1396825" y="851338"/>
                  <a:pt x="1383499" y="865554"/>
                  <a:pt x="1375804" y="882869"/>
                </a:cubicBezTo>
                <a:cubicBezTo>
                  <a:pt x="1362305" y="913241"/>
                  <a:pt x="1344273" y="977462"/>
                  <a:pt x="1344273" y="977462"/>
                </a:cubicBezTo>
                <a:cubicBezTo>
                  <a:pt x="1331515" y="1066767"/>
                  <a:pt x="1333979" y="1076554"/>
                  <a:pt x="1312742" y="1150883"/>
                </a:cubicBezTo>
                <a:cubicBezTo>
                  <a:pt x="1308177" y="1166862"/>
                  <a:pt x="1304408" y="1183316"/>
                  <a:pt x="1296976" y="1198180"/>
                </a:cubicBezTo>
                <a:cubicBezTo>
                  <a:pt x="1288502" y="1215127"/>
                  <a:pt x="1273919" y="1228529"/>
                  <a:pt x="1265445" y="1245476"/>
                </a:cubicBezTo>
                <a:cubicBezTo>
                  <a:pt x="1258013" y="1260340"/>
                  <a:pt x="1255514" y="1277213"/>
                  <a:pt x="1249679" y="1292773"/>
                </a:cubicBezTo>
                <a:cubicBezTo>
                  <a:pt x="1239742" y="1319271"/>
                  <a:pt x="1227097" y="1344752"/>
                  <a:pt x="1218148" y="1371600"/>
                </a:cubicBezTo>
                <a:cubicBezTo>
                  <a:pt x="1211296" y="1392156"/>
                  <a:pt x="1208084" y="1413758"/>
                  <a:pt x="1202383" y="1434662"/>
                </a:cubicBezTo>
                <a:cubicBezTo>
                  <a:pt x="1192317" y="1471572"/>
                  <a:pt x="1181846" y="1508376"/>
                  <a:pt x="1170852" y="1545021"/>
                </a:cubicBezTo>
                <a:cubicBezTo>
                  <a:pt x="1166077" y="1560938"/>
                  <a:pt x="1162518" y="1577453"/>
                  <a:pt x="1155086" y="1592317"/>
                </a:cubicBezTo>
                <a:cubicBezTo>
                  <a:pt x="1146612" y="1609264"/>
                  <a:pt x="1134065" y="1623848"/>
                  <a:pt x="1123555" y="1639614"/>
                </a:cubicBezTo>
                <a:cubicBezTo>
                  <a:pt x="1086032" y="1752183"/>
                  <a:pt x="1110460" y="1706552"/>
                  <a:pt x="1060493" y="1781504"/>
                </a:cubicBezTo>
                <a:cubicBezTo>
                  <a:pt x="1023523" y="1892416"/>
                  <a:pt x="1071638" y="1755500"/>
                  <a:pt x="1013197" y="1891862"/>
                </a:cubicBezTo>
                <a:cubicBezTo>
                  <a:pt x="1006651" y="1907137"/>
                  <a:pt x="1005502" y="1924632"/>
                  <a:pt x="997431" y="1939159"/>
                </a:cubicBezTo>
                <a:cubicBezTo>
                  <a:pt x="961189" y="2004395"/>
                  <a:pt x="928404" y="2038950"/>
                  <a:pt x="887073" y="2096814"/>
                </a:cubicBezTo>
                <a:cubicBezTo>
                  <a:pt x="876060" y="2112233"/>
                  <a:pt x="867379" y="2129315"/>
                  <a:pt x="855542" y="2144111"/>
                </a:cubicBezTo>
                <a:cubicBezTo>
                  <a:pt x="846256" y="2155718"/>
                  <a:pt x="833296" y="2164035"/>
                  <a:pt x="824010" y="2175642"/>
                </a:cubicBezTo>
                <a:cubicBezTo>
                  <a:pt x="724734" y="2299734"/>
                  <a:pt x="868811" y="2134991"/>
                  <a:pt x="760948" y="2286000"/>
                </a:cubicBezTo>
                <a:cubicBezTo>
                  <a:pt x="747989" y="2304143"/>
                  <a:pt x="727925" y="2316169"/>
                  <a:pt x="713652" y="2333297"/>
                </a:cubicBezTo>
                <a:cubicBezTo>
                  <a:pt x="647965" y="2412122"/>
                  <a:pt x="721533" y="2354319"/>
                  <a:pt x="634824" y="2412124"/>
                </a:cubicBezTo>
                <a:cubicBezTo>
                  <a:pt x="571763" y="2506717"/>
                  <a:pt x="640078" y="2417380"/>
                  <a:pt x="555997" y="2490952"/>
                </a:cubicBezTo>
                <a:cubicBezTo>
                  <a:pt x="408436" y="2620068"/>
                  <a:pt x="536303" y="2530357"/>
                  <a:pt x="429873" y="2601311"/>
                </a:cubicBezTo>
                <a:cubicBezTo>
                  <a:pt x="359356" y="2707085"/>
                  <a:pt x="442425" y="2603453"/>
                  <a:pt x="351045" y="2664373"/>
                </a:cubicBezTo>
                <a:cubicBezTo>
                  <a:pt x="310893" y="2691141"/>
                  <a:pt x="298657" y="2721950"/>
                  <a:pt x="272217" y="2758966"/>
                </a:cubicBezTo>
                <a:cubicBezTo>
                  <a:pt x="256945" y="2780348"/>
                  <a:pt x="239989" y="2800502"/>
                  <a:pt x="224921" y="2822028"/>
                </a:cubicBezTo>
                <a:cubicBezTo>
                  <a:pt x="203189" y="2853073"/>
                  <a:pt x="161859" y="2916621"/>
                  <a:pt x="161859" y="2916621"/>
                </a:cubicBezTo>
                <a:cubicBezTo>
                  <a:pt x="53416" y="2880473"/>
                  <a:pt x="185122" y="2929915"/>
                  <a:pt x="51500" y="2853559"/>
                </a:cubicBezTo>
                <a:cubicBezTo>
                  <a:pt x="37071" y="2845314"/>
                  <a:pt x="14175" y="2851088"/>
                  <a:pt x="4204" y="2837793"/>
                </a:cubicBezTo>
                <a:cubicBezTo>
                  <a:pt x="-5255" y="2825181"/>
                  <a:pt x="4204" y="2806262"/>
                  <a:pt x="4204" y="2790497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-137126" y="5812962"/>
            <a:ext cx="4646662" cy="1432462"/>
          </a:xfrm>
          <a:custGeom>
            <a:avLst/>
            <a:gdLst>
              <a:gd name="connsiteX0" fmla="*/ 173421 w 6150050"/>
              <a:gd name="connsiteY0" fmla="*/ 1108679 h 1455521"/>
              <a:gd name="connsiteX1" fmla="*/ 189186 w 6150050"/>
              <a:gd name="connsiteY1" fmla="*/ 746072 h 1455521"/>
              <a:gd name="connsiteX2" fmla="*/ 204952 w 6150050"/>
              <a:gd name="connsiteY2" fmla="*/ 1092914 h 1455521"/>
              <a:gd name="connsiteX3" fmla="*/ 252248 w 6150050"/>
              <a:gd name="connsiteY3" fmla="*/ 1045617 h 1455521"/>
              <a:gd name="connsiteX4" fmla="*/ 315310 w 6150050"/>
              <a:gd name="connsiteY4" fmla="*/ 966790 h 1455521"/>
              <a:gd name="connsiteX5" fmla="*/ 346841 w 6150050"/>
              <a:gd name="connsiteY5" fmla="*/ 903727 h 1455521"/>
              <a:gd name="connsiteX6" fmla="*/ 394138 w 6150050"/>
              <a:gd name="connsiteY6" fmla="*/ 856431 h 1455521"/>
              <a:gd name="connsiteX7" fmla="*/ 441434 w 6150050"/>
              <a:gd name="connsiteY7" fmla="*/ 777603 h 1455521"/>
              <a:gd name="connsiteX8" fmla="*/ 536028 w 6150050"/>
              <a:gd name="connsiteY8" fmla="*/ 667245 h 1455521"/>
              <a:gd name="connsiteX9" fmla="*/ 551793 w 6150050"/>
              <a:gd name="connsiteY9" fmla="*/ 982555 h 1455521"/>
              <a:gd name="connsiteX10" fmla="*/ 583324 w 6150050"/>
              <a:gd name="connsiteY10" fmla="*/ 935259 h 1455521"/>
              <a:gd name="connsiteX11" fmla="*/ 614855 w 6150050"/>
              <a:gd name="connsiteY11" fmla="*/ 903727 h 1455521"/>
              <a:gd name="connsiteX12" fmla="*/ 677917 w 6150050"/>
              <a:gd name="connsiteY12" fmla="*/ 824900 h 1455521"/>
              <a:gd name="connsiteX13" fmla="*/ 725214 w 6150050"/>
              <a:gd name="connsiteY13" fmla="*/ 746072 h 1455521"/>
              <a:gd name="connsiteX14" fmla="*/ 772510 w 6150050"/>
              <a:gd name="connsiteY14" fmla="*/ 714541 h 1455521"/>
              <a:gd name="connsiteX15" fmla="*/ 804041 w 6150050"/>
              <a:gd name="connsiteY15" fmla="*/ 840665 h 1455521"/>
              <a:gd name="connsiteX16" fmla="*/ 819807 w 6150050"/>
              <a:gd name="connsiteY16" fmla="*/ 919493 h 1455521"/>
              <a:gd name="connsiteX17" fmla="*/ 851338 w 6150050"/>
              <a:gd name="connsiteY17" fmla="*/ 1014086 h 1455521"/>
              <a:gd name="connsiteX18" fmla="*/ 898634 w 6150050"/>
              <a:gd name="connsiteY18" fmla="*/ 998321 h 1455521"/>
              <a:gd name="connsiteX19" fmla="*/ 961697 w 6150050"/>
              <a:gd name="connsiteY19" fmla="*/ 824900 h 1455521"/>
              <a:gd name="connsiteX20" fmla="*/ 1056290 w 6150050"/>
              <a:gd name="connsiteY20" fmla="*/ 683010 h 1455521"/>
              <a:gd name="connsiteX21" fmla="*/ 1103586 w 6150050"/>
              <a:gd name="connsiteY21" fmla="*/ 824900 h 1455521"/>
              <a:gd name="connsiteX22" fmla="*/ 1135117 w 6150050"/>
              <a:gd name="connsiteY22" fmla="*/ 887962 h 1455521"/>
              <a:gd name="connsiteX23" fmla="*/ 1166648 w 6150050"/>
              <a:gd name="connsiteY23" fmla="*/ 935259 h 1455521"/>
              <a:gd name="connsiteX24" fmla="*/ 1182414 w 6150050"/>
              <a:gd name="connsiteY24" fmla="*/ 982555 h 1455521"/>
              <a:gd name="connsiteX25" fmla="*/ 1261241 w 6150050"/>
              <a:gd name="connsiteY25" fmla="*/ 951024 h 1455521"/>
              <a:gd name="connsiteX26" fmla="*/ 1418897 w 6150050"/>
              <a:gd name="connsiteY26" fmla="*/ 746072 h 1455521"/>
              <a:gd name="connsiteX27" fmla="*/ 1434662 w 6150050"/>
              <a:gd name="connsiteY27" fmla="*/ 698776 h 1455521"/>
              <a:gd name="connsiteX28" fmla="*/ 1497724 w 6150050"/>
              <a:gd name="connsiteY28" fmla="*/ 635714 h 1455521"/>
              <a:gd name="connsiteX29" fmla="*/ 1545021 w 6150050"/>
              <a:gd name="connsiteY29" fmla="*/ 572652 h 1455521"/>
              <a:gd name="connsiteX30" fmla="*/ 1560786 w 6150050"/>
              <a:gd name="connsiteY30" fmla="*/ 619948 h 1455521"/>
              <a:gd name="connsiteX31" fmla="*/ 1592317 w 6150050"/>
              <a:gd name="connsiteY31" fmla="*/ 1092914 h 1455521"/>
              <a:gd name="connsiteX32" fmla="*/ 1655379 w 6150050"/>
              <a:gd name="connsiteY32" fmla="*/ 1061383 h 1455521"/>
              <a:gd name="connsiteX33" fmla="*/ 1828800 w 6150050"/>
              <a:gd name="connsiteY33" fmla="*/ 856431 h 1455521"/>
              <a:gd name="connsiteX34" fmla="*/ 1891862 w 6150050"/>
              <a:gd name="connsiteY34" fmla="*/ 777603 h 1455521"/>
              <a:gd name="connsiteX35" fmla="*/ 1923393 w 6150050"/>
              <a:gd name="connsiteY35" fmla="*/ 698776 h 1455521"/>
              <a:gd name="connsiteX36" fmla="*/ 2081048 w 6150050"/>
              <a:gd name="connsiteY36" fmla="*/ 509590 h 1455521"/>
              <a:gd name="connsiteX37" fmla="*/ 2191407 w 6150050"/>
              <a:gd name="connsiteY37" fmla="*/ 414996 h 1455521"/>
              <a:gd name="connsiteX38" fmla="*/ 2207172 w 6150050"/>
              <a:gd name="connsiteY38" fmla="*/ 966790 h 1455521"/>
              <a:gd name="connsiteX39" fmla="*/ 2222938 w 6150050"/>
              <a:gd name="connsiteY39" fmla="*/ 1014086 h 1455521"/>
              <a:gd name="connsiteX40" fmla="*/ 2286000 w 6150050"/>
              <a:gd name="connsiteY40" fmla="*/ 951024 h 1455521"/>
              <a:gd name="connsiteX41" fmla="*/ 2333297 w 6150050"/>
              <a:gd name="connsiteY41" fmla="*/ 824900 h 1455521"/>
              <a:gd name="connsiteX42" fmla="*/ 2380593 w 6150050"/>
              <a:gd name="connsiteY42" fmla="*/ 746072 h 1455521"/>
              <a:gd name="connsiteX43" fmla="*/ 2396359 w 6150050"/>
              <a:gd name="connsiteY43" fmla="*/ 698776 h 1455521"/>
              <a:gd name="connsiteX44" fmla="*/ 2427890 w 6150050"/>
              <a:gd name="connsiteY44" fmla="*/ 635714 h 1455521"/>
              <a:gd name="connsiteX45" fmla="*/ 2475186 w 6150050"/>
              <a:gd name="connsiteY45" fmla="*/ 462293 h 1455521"/>
              <a:gd name="connsiteX46" fmla="*/ 2506717 w 6150050"/>
              <a:gd name="connsiteY46" fmla="*/ 351934 h 1455521"/>
              <a:gd name="connsiteX47" fmla="*/ 2522483 w 6150050"/>
              <a:gd name="connsiteY47" fmla="*/ 588417 h 1455521"/>
              <a:gd name="connsiteX48" fmla="*/ 2554014 w 6150050"/>
              <a:gd name="connsiteY48" fmla="*/ 651479 h 1455521"/>
              <a:gd name="connsiteX49" fmla="*/ 2569779 w 6150050"/>
              <a:gd name="connsiteY49" fmla="*/ 714541 h 1455521"/>
              <a:gd name="connsiteX50" fmla="*/ 2601310 w 6150050"/>
              <a:gd name="connsiteY50" fmla="*/ 793369 h 1455521"/>
              <a:gd name="connsiteX51" fmla="*/ 2632841 w 6150050"/>
              <a:gd name="connsiteY51" fmla="*/ 887962 h 1455521"/>
              <a:gd name="connsiteX52" fmla="*/ 2648607 w 6150050"/>
              <a:gd name="connsiteY52" fmla="*/ 935259 h 1455521"/>
              <a:gd name="connsiteX53" fmla="*/ 2664372 w 6150050"/>
              <a:gd name="connsiteY53" fmla="*/ 998321 h 1455521"/>
              <a:gd name="connsiteX54" fmla="*/ 2695903 w 6150050"/>
              <a:gd name="connsiteY54" fmla="*/ 1045617 h 1455521"/>
              <a:gd name="connsiteX55" fmla="*/ 2774731 w 6150050"/>
              <a:gd name="connsiteY55" fmla="*/ 935259 h 1455521"/>
              <a:gd name="connsiteX56" fmla="*/ 2869324 w 6150050"/>
              <a:gd name="connsiteY56" fmla="*/ 793369 h 1455521"/>
              <a:gd name="connsiteX57" fmla="*/ 2948152 w 6150050"/>
              <a:gd name="connsiteY57" fmla="*/ 525355 h 1455521"/>
              <a:gd name="connsiteX58" fmla="*/ 2995448 w 6150050"/>
              <a:gd name="connsiteY58" fmla="*/ 414996 h 1455521"/>
              <a:gd name="connsiteX59" fmla="*/ 3026979 w 6150050"/>
              <a:gd name="connsiteY59" fmla="*/ 225810 h 1455521"/>
              <a:gd name="connsiteX60" fmla="*/ 3074276 w 6150050"/>
              <a:gd name="connsiteY60" fmla="*/ 178514 h 1455521"/>
              <a:gd name="connsiteX61" fmla="*/ 3090041 w 6150050"/>
              <a:gd name="connsiteY61" fmla="*/ 68155 h 1455521"/>
              <a:gd name="connsiteX62" fmla="*/ 3121572 w 6150050"/>
              <a:gd name="connsiteY62" fmla="*/ 5093 h 1455521"/>
              <a:gd name="connsiteX63" fmla="*/ 3137338 w 6150050"/>
              <a:gd name="connsiteY63" fmla="*/ 761838 h 1455521"/>
              <a:gd name="connsiteX64" fmla="*/ 3153103 w 6150050"/>
              <a:gd name="connsiteY64" fmla="*/ 809134 h 1455521"/>
              <a:gd name="connsiteX65" fmla="*/ 3168869 w 6150050"/>
              <a:gd name="connsiteY65" fmla="*/ 887962 h 1455521"/>
              <a:gd name="connsiteX66" fmla="*/ 3263462 w 6150050"/>
              <a:gd name="connsiteY66" fmla="*/ 777603 h 1455521"/>
              <a:gd name="connsiteX67" fmla="*/ 3310759 w 6150050"/>
              <a:gd name="connsiteY67" fmla="*/ 683010 h 1455521"/>
              <a:gd name="connsiteX68" fmla="*/ 3342290 w 6150050"/>
              <a:gd name="connsiteY68" fmla="*/ 588417 h 1455521"/>
              <a:gd name="connsiteX69" fmla="*/ 3373821 w 6150050"/>
              <a:gd name="connsiteY69" fmla="*/ 541121 h 1455521"/>
              <a:gd name="connsiteX70" fmla="*/ 3452648 w 6150050"/>
              <a:gd name="connsiteY70" fmla="*/ 383465 h 1455521"/>
              <a:gd name="connsiteX71" fmla="*/ 3468414 w 6150050"/>
              <a:gd name="connsiteY71" fmla="*/ 273107 h 1455521"/>
              <a:gd name="connsiteX72" fmla="*/ 3484179 w 6150050"/>
              <a:gd name="connsiteY72" fmla="*/ 225810 h 1455521"/>
              <a:gd name="connsiteX73" fmla="*/ 3515710 w 6150050"/>
              <a:gd name="connsiteY73" fmla="*/ 367700 h 1455521"/>
              <a:gd name="connsiteX74" fmla="*/ 3547241 w 6150050"/>
              <a:gd name="connsiteY74" fmla="*/ 761838 h 1455521"/>
              <a:gd name="connsiteX75" fmla="*/ 3578772 w 6150050"/>
              <a:gd name="connsiteY75" fmla="*/ 840665 h 1455521"/>
              <a:gd name="connsiteX76" fmla="*/ 3641834 w 6150050"/>
              <a:gd name="connsiteY76" fmla="*/ 872196 h 1455521"/>
              <a:gd name="connsiteX77" fmla="*/ 3689131 w 6150050"/>
              <a:gd name="connsiteY77" fmla="*/ 793369 h 1455521"/>
              <a:gd name="connsiteX78" fmla="*/ 3736428 w 6150050"/>
              <a:gd name="connsiteY78" fmla="*/ 730307 h 1455521"/>
              <a:gd name="connsiteX79" fmla="*/ 3767959 w 6150050"/>
              <a:gd name="connsiteY79" fmla="*/ 793369 h 1455521"/>
              <a:gd name="connsiteX80" fmla="*/ 3783724 w 6150050"/>
              <a:gd name="connsiteY80" fmla="*/ 919493 h 1455521"/>
              <a:gd name="connsiteX81" fmla="*/ 3799490 w 6150050"/>
              <a:gd name="connsiteY81" fmla="*/ 1014086 h 1455521"/>
              <a:gd name="connsiteX82" fmla="*/ 3909848 w 6150050"/>
              <a:gd name="connsiteY82" fmla="*/ 840665 h 1455521"/>
              <a:gd name="connsiteX83" fmla="*/ 3925614 w 6150050"/>
              <a:gd name="connsiteY83" fmla="*/ 761838 h 1455521"/>
              <a:gd name="connsiteX84" fmla="*/ 3972910 w 6150050"/>
              <a:gd name="connsiteY84" fmla="*/ 730307 h 1455521"/>
              <a:gd name="connsiteX85" fmla="*/ 3988676 w 6150050"/>
              <a:gd name="connsiteY85" fmla="*/ 824900 h 1455521"/>
              <a:gd name="connsiteX86" fmla="*/ 4004441 w 6150050"/>
              <a:gd name="connsiteY86" fmla="*/ 1014086 h 1455521"/>
              <a:gd name="connsiteX87" fmla="*/ 4051738 w 6150050"/>
              <a:gd name="connsiteY87" fmla="*/ 998321 h 1455521"/>
              <a:gd name="connsiteX88" fmla="*/ 4067503 w 6150050"/>
              <a:gd name="connsiteY88" fmla="*/ 951024 h 1455521"/>
              <a:gd name="connsiteX89" fmla="*/ 4162097 w 6150050"/>
              <a:gd name="connsiteY89" fmla="*/ 903727 h 1455521"/>
              <a:gd name="connsiteX90" fmla="*/ 4193628 w 6150050"/>
              <a:gd name="connsiteY90" fmla="*/ 935259 h 1455521"/>
              <a:gd name="connsiteX91" fmla="*/ 4256690 w 6150050"/>
              <a:gd name="connsiteY91" fmla="*/ 982555 h 1455521"/>
              <a:gd name="connsiteX92" fmla="*/ 4272455 w 6150050"/>
              <a:gd name="connsiteY92" fmla="*/ 1029852 h 1455521"/>
              <a:gd name="connsiteX93" fmla="*/ 4398579 w 6150050"/>
              <a:gd name="connsiteY93" fmla="*/ 951024 h 1455521"/>
              <a:gd name="connsiteX94" fmla="*/ 4524703 w 6150050"/>
              <a:gd name="connsiteY94" fmla="*/ 793369 h 1455521"/>
              <a:gd name="connsiteX95" fmla="*/ 4556234 w 6150050"/>
              <a:gd name="connsiteY95" fmla="*/ 856431 h 1455521"/>
              <a:gd name="connsiteX96" fmla="*/ 4603531 w 6150050"/>
              <a:gd name="connsiteY96" fmla="*/ 982555 h 1455521"/>
              <a:gd name="connsiteX97" fmla="*/ 4635062 w 6150050"/>
              <a:gd name="connsiteY97" fmla="*/ 935259 h 1455521"/>
              <a:gd name="connsiteX98" fmla="*/ 4650828 w 6150050"/>
              <a:gd name="connsiteY98" fmla="*/ 887962 h 1455521"/>
              <a:gd name="connsiteX99" fmla="*/ 4682359 w 6150050"/>
              <a:gd name="connsiteY99" fmla="*/ 935259 h 1455521"/>
              <a:gd name="connsiteX100" fmla="*/ 4698124 w 6150050"/>
              <a:gd name="connsiteY100" fmla="*/ 998321 h 1455521"/>
              <a:gd name="connsiteX101" fmla="*/ 4713890 w 6150050"/>
              <a:gd name="connsiteY101" fmla="*/ 1077148 h 1455521"/>
              <a:gd name="connsiteX102" fmla="*/ 4761186 w 6150050"/>
              <a:gd name="connsiteY102" fmla="*/ 1029852 h 1455521"/>
              <a:gd name="connsiteX103" fmla="*/ 4808483 w 6150050"/>
              <a:gd name="connsiteY103" fmla="*/ 935259 h 1455521"/>
              <a:gd name="connsiteX104" fmla="*/ 4887310 w 6150050"/>
              <a:gd name="connsiteY104" fmla="*/ 856431 h 1455521"/>
              <a:gd name="connsiteX105" fmla="*/ 4934607 w 6150050"/>
              <a:gd name="connsiteY105" fmla="*/ 777603 h 1455521"/>
              <a:gd name="connsiteX106" fmla="*/ 4950372 w 6150050"/>
              <a:gd name="connsiteY106" fmla="*/ 698776 h 1455521"/>
              <a:gd name="connsiteX107" fmla="*/ 4997669 w 6150050"/>
              <a:gd name="connsiteY107" fmla="*/ 651479 h 1455521"/>
              <a:gd name="connsiteX108" fmla="*/ 5029200 w 6150050"/>
              <a:gd name="connsiteY108" fmla="*/ 919493 h 1455521"/>
              <a:gd name="connsiteX109" fmla="*/ 5092262 w 6150050"/>
              <a:gd name="connsiteY109" fmla="*/ 635714 h 1455521"/>
              <a:gd name="connsiteX110" fmla="*/ 5139559 w 6150050"/>
              <a:gd name="connsiteY110" fmla="*/ 351934 h 1455521"/>
              <a:gd name="connsiteX111" fmla="*/ 5171090 w 6150050"/>
              <a:gd name="connsiteY111" fmla="*/ 998321 h 1455521"/>
              <a:gd name="connsiteX112" fmla="*/ 5186855 w 6150050"/>
              <a:gd name="connsiteY112" fmla="*/ 1061383 h 1455521"/>
              <a:gd name="connsiteX113" fmla="*/ 5297214 w 6150050"/>
              <a:gd name="connsiteY113" fmla="*/ 998321 h 1455521"/>
              <a:gd name="connsiteX114" fmla="*/ 5328745 w 6150050"/>
              <a:gd name="connsiteY114" fmla="*/ 872196 h 1455521"/>
              <a:gd name="connsiteX115" fmla="*/ 5376041 w 6150050"/>
              <a:gd name="connsiteY115" fmla="*/ 777603 h 1455521"/>
              <a:gd name="connsiteX116" fmla="*/ 5407572 w 6150050"/>
              <a:gd name="connsiteY116" fmla="*/ 588417 h 1455521"/>
              <a:gd name="connsiteX117" fmla="*/ 5423338 w 6150050"/>
              <a:gd name="connsiteY117" fmla="*/ 525355 h 1455521"/>
              <a:gd name="connsiteX118" fmla="*/ 5439103 w 6150050"/>
              <a:gd name="connsiteY118" fmla="*/ 619948 h 1455521"/>
              <a:gd name="connsiteX119" fmla="*/ 5454869 w 6150050"/>
              <a:gd name="connsiteY119" fmla="*/ 824900 h 1455521"/>
              <a:gd name="connsiteX120" fmla="*/ 5502165 w 6150050"/>
              <a:gd name="connsiteY120" fmla="*/ 761838 h 1455521"/>
              <a:gd name="connsiteX121" fmla="*/ 5549462 w 6150050"/>
              <a:gd name="connsiteY121" fmla="*/ 714541 h 1455521"/>
              <a:gd name="connsiteX122" fmla="*/ 5580993 w 6150050"/>
              <a:gd name="connsiteY122" fmla="*/ 667245 h 1455521"/>
              <a:gd name="connsiteX123" fmla="*/ 5644055 w 6150050"/>
              <a:gd name="connsiteY123" fmla="*/ 793369 h 1455521"/>
              <a:gd name="connsiteX124" fmla="*/ 5659821 w 6150050"/>
              <a:gd name="connsiteY124" fmla="*/ 856431 h 1455521"/>
              <a:gd name="connsiteX125" fmla="*/ 5707117 w 6150050"/>
              <a:gd name="connsiteY125" fmla="*/ 840665 h 1455521"/>
              <a:gd name="connsiteX126" fmla="*/ 5849007 w 6150050"/>
              <a:gd name="connsiteY126" fmla="*/ 667245 h 1455521"/>
              <a:gd name="connsiteX127" fmla="*/ 5896303 w 6150050"/>
              <a:gd name="connsiteY127" fmla="*/ 761838 h 1455521"/>
              <a:gd name="connsiteX128" fmla="*/ 5975131 w 6150050"/>
              <a:gd name="connsiteY128" fmla="*/ 872196 h 1455521"/>
              <a:gd name="connsiteX129" fmla="*/ 5990897 w 6150050"/>
              <a:gd name="connsiteY129" fmla="*/ 935259 h 1455521"/>
              <a:gd name="connsiteX130" fmla="*/ 6022428 w 6150050"/>
              <a:gd name="connsiteY130" fmla="*/ 903727 h 1455521"/>
              <a:gd name="connsiteX131" fmla="*/ 6038193 w 6150050"/>
              <a:gd name="connsiteY131" fmla="*/ 809134 h 1455521"/>
              <a:gd name="connsiteX132" fmla="*/ 6069724 w 6150050"/>
              <a:gd name="connsiteY132" fmla="*/ 935259 h 1455521"/>
              <a:gd name="connsiteX133" fmla="*/ 6085490 w 6150050"/>
              <a:gd name="connsiteY133" fmla="*/ 887962 h 1455521"/>
              <a:gd name="connsiteX134" fmla="*/ 6117021 w 6150050"/>
              <a:gd name="connsiteY134" fmla="*/ 1014086 h 1455521"/>
              <a:gd name="connsiteX135" fmla="*/ 6148552 w 6150050"/>
              <a:gd name="connsiteY135" fmla="*/ 1077148 h 1455521"/>
              <a:gd name="connsiteX136" fmla="*/ 6132786 w 6150050"/>
              <a:gd name="connsiteY136" fmla="*/ 1219038 h 1455521"/>
              <a:gd name="connsiteX137" fmla="*/ 6006662 w 6150050"/>
              <a:gd name="connsiteY137" fmla="*/ 1250569 h 1455521"/>
              <a:gd name="connsiteX138" fmla="*/ 5833241 w 6150050"/>
              <a:gd name="connsiteY138" fmla="*/ 1219038 h 1455521"/>
              <a:gd name="connsiteX139" fmla="*/ 5533697 w 6150050"/>
              <a:gd name="connsiteY139" fmla="*/ 1313631 h 1455521"/>
              <a:gd name="connsiteX140" fmla="*/ 5549462 w 6150050"/>
              <a:gd name="connsiteY140" fmla="*/ 1360927 h 1455521"/>
              <a:gd name="connsiteX141" fmla="*/ 5596759 w 6150050"/>
              <a:gd name="connsiteY141" fmla="*/ 1392459 h 1455521"/>
              <a:gd name="connsiteX142" fmla="*/ 5549462 w 6150050"/>
              <a:gd name="connsiteY142" fmla="*/ 1423990 h 1455521"/>
              <a:gd name="connsiteX143" fmla="*/ 5486400 w 6150050"/>
              <a:gd name="connsiteY143" fmla="*/ 1455521 h 1455521"/>
              <a:gd name="connsiteX144" fmla="*/ 5344510 w 6150050"/>
              <a:gd name="connsiteY144" fmla="*/ 1423990 h 1455521"/>
              <a:gd name="connsiteX145" fmla="*/ 5029200 w 6150050"/>
              <a:gd name="connsiteY145" fmla="*/ 1392459 h 1455521"/>
              <a:gd name="connsiteX146" fmla="*/ 4966138 w 6150050"/>
              <a:gd name="connsiteY146" fmla="*/ 1408224 h 1455521"/>
              <a:gd name="connsiteX147" fmla="*/ 4918841 w 6150050"/>
              <a:gd name="connsiteY147" fmla="*/ 1439755 h 1455521"/>
              <a:gd name="connsiteX148" fmla="*/ 4808483 w 6150050"/>
              <a:gd name="connsiteY148" fmla="*/ 1423990 h 1455521"/>
              <a:gd name="connsiteX149" fmla="*/ 4524703 w 6150050"/>
              <a:gd name="connsiteY149" fmla="*/ 1392459 h 1455521"/>
              <a:gd name="connsiteX150" fmla="*/ 4382814 w 6150050"/>
              <a:gd name="connsiteY150" fmla="*/ 1408224 h 1455521"/>
              <a:gd name="connsiteX151" fmla="*/ 4083269 w 6150050"/>
              <a:gd name="connsiteY151" fmla="*/ 1360927 h 1455521"/>
              <a:gd name="connsiteX152" fmla="*/ 3988676 w 6150050"/>
              <a:gd name="connsiteY152" fmla="*/ 1313631 h 1455521"/>
              <a:gd name="connsiteX153" fmla="*/ 3547241 w 6150050"/>
              <a:gd name="connsiteY153" fmla="*/ 1266334 h 1455521"/>
              <a:gd name="connsiteX154" fmla="*/ 3042745 w 6150050"/>
              <a:gd name="connsiteY154" fmla="*/ 1219038 h 1455521"/>
              <a:gd name="connsiteX155" fmla="*/ 2963917 w 6150050"/>
              <a:gd name="connsiteY155" fmla="*/ 1187507 h 1455521"/>
              <a:gd name="connsiteX156" fmla="*/ 2727434 w 6150050"/>
              <a:gd name="connsiteY156" fmla="*/ 1155976 h 1455521"/>
              <a:gd name="connsiteX157" fmla="*/ 2159876 w 6150050"/>
              <a:gd name="connsiteY157" fmla="*/ 1171741 h 1455521"/>
              <a:gd name="connsiteX158" fmla="*/ 1797269 w 6150050"/>
              <a:gd name="connsiteY158" fmla="*/ 1203272 h 1455521"/>
              <a:gd name="connsiteX159" fmla="*/ 1702676 w 6150050"/>
              <a:gd name="connsiteY159" fmla="*/ 1234803 h 1455521"/>
              <a:gd name="connsiteX160" fmla="*/ 1608083 w 6150050"/>
              <a:gd name="connsiteY160" fmla="*/ 1250569 h 1455521"/>
              <a:gd name="connsiteX161" fmla="*/ 1560786 w 6150050"/>
              <a:gd name="connsiteY161" fmla="*/ 1266334 h 1455521"/>
              <a:gd name="connsiteX162" fmla="*/ 1434662 w 6150050"/>
              <a:gd name="connsiteY162" fmla="*/ 1297865 h 1455521"/>
              <a:gd name="connsiteX163" fmla="*/ 15765 w 6150050"/>
              <a:gd name="connsiteY163" fmla="*/ 1014086 h 1455521"/>
              <a:gd name="connsiteX164" fmla="*/ 0 w 6150050"/>
              <a:gd name="connsiteY164" fmla="*/ 966790 h 1455521"/>
              <a:gd name="connsiteX165" fmla="*/ 15765 w 6150050"/>
              <a:gd name="connsiteY165" fmla="*/ 903727 h 1455521"/>
              <a:gd name="connsiteX166" fmla="*/ 31531 w 6150050"/>
              <a:gd name="connsiteY166" fmla="*/ 824900 h 1455521"/>
              <a:gd name="connsiteX167" fmla="*/ 47297 w 6150050"/>
              <a:gd name="connsiteY167" fmla="*/ 919493 h 1455521"/>
              <a:gd name="connsiteX168" fmla="*/ 63062 w 6150050"/>
              <a:gd name="connsiteY168" fmla="*/ 982555 h 1455521"/>
              <a:gd name="connsiteX169" fmla="*/ 94593 w 6150050"/>
              <a:gd name="connsiteY169" fmla="*/ 903727 h 1455521"/>
              <a:gd name="connsiteX170" fmla="*/ 141890 w 6150050"/>
              <a:gd name="connsiteY170" fmla="*/ 714541 h 1455521"/>
              <a:gd name="connsiteX171" fmla="*/ 157655 w 6150050"/>
              <a:gd name="connsiteY171" fmla="*/ 856431 h 1455521"/>
              <a:gd name="connsiteX172" fmla="*/ 189186 w 6150050"/>
              <a:gd name="connsiteY172" fmla="*/ 903727 h 145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150050" h="1455521">
                <a:moveTo>
                  <a:pt x="173421" y="1108679"/>
                </a:moveTo>
                <a:cubicBezTo>
                  <a:pt x="178676" y="987810"/>
                  <a:pt x="80975" y="800176"/>
                  <a:pt x="189186" y="746072"/>
                </a:cubicBezTo>
                <a:cubicBezTo>
                  <a:pt x="292702" y="694316"/>
                  <a:pt x="181110" y="979663"/>
                  <a:pt x="204952" y="1092914"/>
                </a:cubicBezTo>
                <a:cubicBezTo>
                  <a:pt x="209545" y="1114732"/>
                  <a:pt x="237566" y="1062396"/>
                  <a:pt x="252248" y="1045617"/>
                </a:cubicBezTo>
                <a:cubicBezTo>
                  <a:pt x="274406" y="1020293"/>
                  <a:pt x="296645" y="994788"/>
                  <a:pt x="315310" y="966790"/>
                </a:cubicBezTo>
                <a:cubicBezTo>
                  <a:pt x="328347" y="947235"/>
                  <a:pt x="333181" y="922851"/>
                  <a:pt x="346841" y="903727"/>
                </a:cubicBezTo>
                <a:cubicBezTo>
                  <a:pt x="359800" y="885584"/>
                  <a:pt x="380761" y="874268"/>
                  <a:pt x="394138" y="856431"/>
                </a:cubicBezTo>
                <a:cubicBezTo>
                  <a:pt x="412524" y="831917"/>
                  <a:pt x="424437" y="803099"/>
                  <a:pt x="441434" y="777603"/>
                </a:cubicBezTo>
                <a:cubicBezTo>
                  <a:pt x="481882" y="716930"/>
                  <a:pt x="487313" y="715959"/>
                  <a:pt x="536028" y="667245"/>
                </a:cubicBezTo>
                <a:cubicBezTo>
                  <a:pt x="541283" y="772348"/>
                  <a:pt x="533505" y="878922"/>
                  <a:pt x="551793" y="982555"/>
                </a:cubicBezTo>
                <a:cubicBezTo>
                  <a:pt x="555086" y="1001214"/>
                  <a:pt x="571488" y="950055"/>
                  <a:pt x="583324" y="935259"/>
                </a:cubicBezTo>
                <a:cubicBezTo>
                  <a:pt x="592609" y="923652"/>
                  <a:pt x="605182" y="915013"/>
                  <a:pt x="614855" y="903727"/>
                </a:cubicBezTo>
                <a:cubicBezTo>
                  <a:pt x="636754" y="878178"/>
                  <a:pt x="658620" y="852467"/>
                  <a:pt x="677917" y="824900"/>
                </a:cubicBezTo>
                <a:cubicBezTo>
                  <a:pt x="695490" y="799796"/>
                  <a:pt x="705272" y="769338"/>
                  <a:pt x="725214" y="746072"/>
                </a:cubicBezTo>
                <a:cubicBezTo>
                  <a:pt x="737545" y="731686"/>
                  <a:pt x="756745" y="725051"/>
                  <a:pt x="772510" y="714541"/>
                </a:cubicBezTo>
                <a:cubicBezTo>
                  <a:pt x="783020" y="756582"/>
                  <a:pt x="795542" y="798171"/>
                  <a:pt x="804041" y="840665"/>
                </a:cubicBezTo>
                <a:cubicBezTo>
                  <a:pt x="809296" y="866941"/>
                  <a:pt x="812756" y="893641"/>
                  <a:pt x="819807" y="919493"/>
                </a:cubicBezTo>
                <a:cubicBezTo>
                  <a:pt x="828552" y="951558"/>
                  <a:pt x="851338" y="1014086"/>
                  <a:pt x="851338" y="1014086"/>
                </a:cubicBezTo>
                <a:cubicBezTo>
                  <a:pt x="867103" y="1008831"/>
                  <a:pt x="887819" y="1010938"/>
                  <a:pt x="898634" y="998321"/>
                </a:cubicBezTo>
                <a:cubicBezTo>
                  <a:pt x="1006045" y="873007"/>
                  <a:pt x="902433" y="943428"/>
                  <a:pt x="961697" y="824900"/>
                </a:cubicBezTo>
                <a:cubicBezTo>
                  <a:pt x="987118" y="774058"/>
                  <a:pt x="1056290" y="683010"/>
                  <a:pt x="1056290" y="683010"/>
                </a:cubicBezTo>
                <a:cubicBezTo>
                  <a:pt x="1074590" y="756212"/>
                  <a:pt x="1069662" y="748570"/>
                  <a:pt x="1103586" y="824900"/>
                </a:cubicBezTo>
                <a:cubicBezTo>
                  <a:pt x="1113131" y="846376"/>
                  <a:pt x="1123457" y="867557"/>
                  <a:pt x="1135117" y="887962"/>
                </a:cubicBezTo>
                <a:cubicBezTo>
                  <a:pt x="1144518" y="904413"/>
                  <a:pt x="1158174" y="918312"/>
                  <a:pt x="1166648" y="935259"/>
                </a:cubicBezTo>
                <a:cubicBezTo>
                  <a:pt x="1174080" y="950123"/>
                  <a:pt x="1177159" y="966790"/>
                  <a:pt x="1182414" y="982555"/>
                </a:cubicBezTo>
                <a:cubicBezTo>
                  <a:pt x="1208690" y="972045"/>
                  <a:pt x="1241230" y="971035"/>
                  <a:pt x="1261241" y="951024"/>
                </a:cubicBezTo>
                <a:cubicBezTo>
                  <a:pt x="1322188" y="890077"/>
                  <a:pt x="1418897" y="746072"/>
                  <a:pt x="1418897" y="746072"/>
                </a:cubicBezTo>
                <a:cubicBezTo>
                  <a:pt x="1424152" y="730307"/>
                  <a:pt x="1425003" y="712299"/>
                  <a:pt x="1434662" y="698776"/>
                </a:cubicBezTo>
                <a:cubicBezTo>
                  <a:pt x="1451941" y="674586"/>
                  <a:pt x="1478148" y="658086"/>
                  <a:pt x="1497724" y="635714"/>
                </a:cubicBezTo>
                <a:cubicBezTo>
                  <a:pt x="1515027" y="615939"/>
                  <a:pt x="1529255" y="593673"/>
                  <a:pt x="1545021" y="572652"/>
                </a:cubicBezTo>
                <a:cubicBezTo>
                  <a:pt x="1550276" y="588417"/>
                  <a:pt x="1559281" y="603398"/>
                  <a:pt x="1560786" y="619948"/>
                </a:cubicBezTo>
                <a:cubicBezTo>
                  <a:pt x="1575091" y="777304"/>
                  <a:pt x="1559210" y="938416"/>
                  <a:pt x="1592317" y="1092914"/>
                </a:cubicBezTo>
                <a:cubicBezTo>
                  <a:pt x="1597241" y="1115894"/>
                  <a:pt x="1637190" y="1076265"/>
                  <a:pt x="1655379" y="1061383"/>
                </a:cubicBezTo>
                <a:cubicBezTo>
                  <a:pt x="1776076" y="962631"/>
                  <a:pt x="1748869" y="966337"/>
                  <a:pt x="1828800" y="856431"/>
                </a:cubicBezTo>
                <a:cubicBezTo>
                  <a:pt x="1848592" y="829217"/>
                  <a:pt x="1874549" y="806457"/>
                  <a:pt x="1891862" y="777603"/>
                </a:cubicBezTo>
                <a:cubicBezTo>
                  <a:pt x="1906422" y="753336"/>
                  <a:pt x="1908561" y="722878"/>
                  <a:pt x="1923393" y="698776"/>
                </a:cubicBezTo>
                <a:cubicBezTo>
                  <a:pt x="2014533" y="550674"/>
                  <a:pt x="1992870" y="608791"/>
                  <a:pt x="2081048" y="509590"/>
                </a:cubicBezTo>
                <a:cubicBezTo>
                  <a:pt x="2166088" y="413919"/>
                  <a:pt x="2106460" y="443312"/>
                  <a:pt x="2191407" y="414996"/>
                </a:cubicBezTo>
                <a:cubicBezTo>
                  <a:pt x="2196662" y="598927"/>
                  <a:pt x="2197501" y="783038"/>
                  <a:pt x="2207172" y="966790"/>
                </a:cubicBezTo>
                <a:cubicBezTo>
                  <a:pt x="2208045" y="983385"/>
                  <a:pt x="2206643" y="1017345"/>
                  <a:pt x="2222938" y="1014086"/>
                </a:cubicBezTo>
                <a:cubicBezTo>
                  <a:pt x="2252088" y="1008256"/>
                  <a:pt x="2268163" y="974806"/>
                  <a:pt x="2286000" y="951024"/>
                </a:cubicBezTo>
                <a:cubicBezTo>
                  <a:pt x="2341689" y="876773"/>
                  <a:pt x="2298492" y="903211"/>
                  <a:pt x="2333297" y="824900"/>
                </a:cubicBezTo>
                <a:cubicBezTo>
                  <a:pt x="2345742" y="796898"/>
                  <a:pt x="2366889" y="773480"/>
                  <a:pt x="2380593" y="746072"/>
                </a:cubicBezTo>
                <a:cubicBezTo>
                  <a:pt x="2388025" y="731208"/>
                  <a:pt x="2389813" y="714050"/>
                  <a:pt x="2396359" y="698776"/>
                </a:cubicBezTo>
                <a:cubicBezTo>
                  <a:pt x="2405617" y="677174"/>
                  <a:pt x="2418632" y="657316"/>
                  <a:pt x="2427890" y="635714"/>
                </a:cubicBezTo>
                <a:cubicBezTo>
                  <a:pt x="2448342" y="587992"/>
                  <a:pt x="2463136" y="498442"/>
                  <a:pt x="2475186" y="462293"/>
                </a:cubicBezTo>
                <a:cubicBezTo>
                  <a:pt x="2497804" y="394440"/>
                  <a:pt x="2486922" y="431118"/>
                  <a:pt x="2506717" y="351934"/>
                </a:cubicBezTo>
                <a:cubicBezTo>
                  <a:pt x="2511972" y="430762"/>
                  <a:pt x="2510161" y="510381"/>
                  <a:pt x="2522483" y="588417"/>
                </a:cubicBezTo>
                <a:cubicBezTo>
                  <a:pt x="2526148" y="611631"/>
                  <a:pt x="2545762" y="629474"/>
                  <a:pt x="2554014" y="651479"/>
                </a:cubicBezTo>
                <a:cubicBezTo>
                  <a:pt x="2561622" y="671767"/>
                  <a:pt x="2562927" y="693985"/>
                  <a:pt x="2569779" y="714541"/>
                </a:cubicBezTo>
                <a:cubicBezTo>
                  <a:pt x="2578728" y="741389"/>
                  <a:pt x="2591639" y="766773"/>
                  <a:pt x="2601310" y="793369"/>
                </a:cubicBezTo>
                <a:cubicBezTo>
                  <a:pt x="2612668" y="824605"/>
                  <a:pt x="2622331" y="856431"/>
                  <a:pt x="2632841" y="887962"/>
                </a:cubicBezTo>
                <a:cubicBezTo>
                  <a:pt x="2638096" y="903728"/>
                  <a:pt x="2644577" y="919137"/>
                  <a:pt x="2648607" y="935259"/>
                </a:cubicBezTo>
                <a:cubicBezTo>
                  <a:pt x="2653862" y="956280"/>
                  <a:pt x="2655837" y="978405"/>
                  <a:pt x="2664372" y="998321"/>
                </a:cubicBezTo>
                <a:cubicBezTo>
                  <a:pt x="2671836" y="1015737"/>
                  <a:pt x="2685393" y="1029852"/>
                  <a:pt x="2695903" y="1045617"/>
                </a:cubicBezTo>
                <a:cubicBezTo>
                  <a:pt x="2818671" y="984233"/>
                  <a:pt x="2713607" y="1057506"/>
                  <a:pt x="2774731" y="935259"/>
                </a:cubicBezTo>
                <a:cubicBezTo>
                  <a:pt x="2800152" y="884417"/>
                  <a:pt x="2842728" y="843607"/>
                  <a:pt x="2869324" y="793369"/>
                </a:cubicBezTo>
                <a:cubicBezTo>
                  <a:pt x="2933407" y="672323"/>
                  <a:pt x="2907125" y="656644"/>
                  <a:pt x="2948152" y="525355"/>
                </a:cubicBezTo>
                <a:cubicBezTo>
                  <a:pt x="2960090" y="487155"/>
                  <a:pt x="2979683" y="451782"/>
                  <a:pt x="2995448" y="414996"/>
                </a:cubicBezTo>
                <a:cubicBezTo>
                  <a:pt x="2995821" y="412385"/>
                  <a:pt x="3017760" y="244249"/>
                  <a:pt x="3026979" y="225810"/>
                </a:cubicBezTo>
                <a:cubicBezTo>
                  <a:pt x="3036950" y="205868"/>
                  <a:pt x="3058510" y="194279"/>
                  <a:pt x="3074276" y="178514"/>
                </a:cubicBezTo>
                <a:cubicBezTo>
                  <a:pt x="3079531" y="141728"/>
                  <a:pt x="3080264" y="104005"/>
                  <a:pt x="3090041" y="68155"/>
                </a:cubicBezTo>
                <a:cubicBezTo>
                  <a:pt x="3096225" y="45481"/>
                  <a:pt x="3119973" y="-18354"/>
                  <a:pt x="3121572" y="5093"/>
                </a:cubicBezTo>
                <a:cubicBezTo>
                  <a:pt x="3138735" y="256812"/>
                  <a:pt x="3127451" y="509729"/>
                  <a:pt x="3137338" y="761838"/>
                </a:cubicBezTo>
                <a:cubicBezTo>
                  <a:pt x="3137989" y="778443"/>
                  <a:pt x="3149073" y="793012"/>
                  <a:pt x="3153103" y="809134"/>
                </a:cubicBezTo>
                <a:cubicBezTo>
                  <a:pt x="3159602" y="835130"/>
                  <a:pt x="3163614" y="861686"/>
                  <a:pt x="3168869" y="887962"/>
                </a:cubicBezTo>
                <a:cubicBezTo>
                  <a:pt x="3271158" y="862389"/>
                  <a:pt x="3214367" y="895430"/>
                  <a:pt x="3263462" y="777603"/>
                </a:cubicBezTo>
                <a:cubicBezTo>
                  <a:pt x="3277021" y="745062"/>
                  <a:pt x="3297200" y="715551"/>
                  <a:pt x="3310759" y="683010"/>
                </a:cubicBezTo>
                <a:cubicBezTo>
                  <a:pt x="3323542" y="652330"/>
                  <a:pt x="3328791" y="618789"/>
                  <a:pt x="3342290" y="588417"/>
                </a:cubicBezTo>
                <a:cubicBezTo>
                  <a:pt x="3349985" y="571102"/>
                  <a:pt x="3365347" y="558068"/>
                  <a:pt x="3373821" y="541121"/>
                </a:cubicBezTo>
                <a:cubicBezTo>
                  <a:pt x="3481107" y="326549"/>
                  <a:pt x="3321089" y="602734"/>
                  <a:pt x="3452648" y="383465"/>
                </a:cubicBezTo>
                <a:cubicBezTo>
                  <a:pt x="3457903" y="346679"/>
                  <a:pt x="3461126" y="309545"/>
                  <a:pt x="3468414" y="273107"/>
                </a:cubicBezTo>
                <a:cubicBezTo>
                  <a:pt x="3471673" y="256811"/>
                  <a:pt x="3476747" y="210946"/>
                  <a:pt x="3484179" y="225810"/>
                </a:cubicBezTo>
                <a:cubicBezTo>
                  <a:pt x="3505846" y="269145"/>
                  <a:pt x="3505200" y="320403"/>
                  <a:pt x="3515710" y="367700"/>
                </a:cubicBezTo>
                <a:cubicBezTo>
                  <a:pt x="3520448" y="467204"/>
                  <a:pt x="3507045" y="641250"/>
                  <a:pt x="3547241" y="761838"/>
                </a:cubicBezTo>
                <a:cubicBezTo>
                  <a:pt x="3556190" y="788686"/>
                  <a:pt x="3560355" y="819178"/>
                  <a:pt x="3578772" y="840665"/>
                </a:cubicBezTo>
                <a:cubicBezTo>
                  <a:pt x="3594067" y="858509"/>
                  <a:pt x="3620813" y="861686"/>
                  <a:pt x="3641834" y="872196"/>
                </a:cubicBezTo>
                <a:cubicBezTo>
                  <a:pt x="3657600" y="845920"/>
                  <a:pt x="3672133" y="818865"/>
                  <a:pt x="3689131" y="793369"/>
                </a:cubicBezTo>
                <a:cubicBezTo>
                  <a:pt x="3703706" y="771506"/>
                  <a:pt x="3710152" y="730307"/>
                  <a:pt x="3736428" y="730307"/>
                </a:cubicBezTo>
                <a:cubicBezTo>
                  <a:pt x="3759930" y="730307"/>
                  <a:pt x="3757449" y="772348"/>
                  <a:pt x="3767959" y="793369"/>
                </a:cubicBezTo>
                <a:cubicBezTo>
                  <a:pt x="3773214" y="835410"/>
                  <a:pt x="3777732" y="877550"/>
                  <a:pt x="3783724" y="919493"/>
                </a:cubicBezTo>
                <a:cubicBezTo>
                  <a:pt x="3788245" y="951138"/>
                  <a:pt x="3768145" y="1007817"/>
                  <a:pt x="3799490" y="1014086"/>
                </a:cubicBezTo>
                <a:cubicBezTo>
                  <a:pt x="3828497" y="1019888"/>
                  <a:pt x="3906253" y="847855"/>
                  <a:pt x="3909848" y="840665"/>
                </a:cubicBezTo>
                <a:cubicBezTo>
                  <a:pt x="3915103" y="814389"/>
                  <a:pt x="3912319" y="785103"/>
                  <a:pt x="3925614" y="761838"/>
                </a:cubicBezTo>
                <a:cubicBezTo>
                  <a:pt x="3935015" y="745387"/>
                  <a:pt x="3959512" y="716909"/>
                  <a:pt x="3972910" y="730307"/>
                </a:cubicBezTo>
                <a:cubicBezTo>
                  <a:pt x="3995513" y="752910"/>
                  <a:pt x="3983421" y="793369"/>
                  <a:pt x="3988676" y="824900"/>
                </a:cubicBezTo>
                <a:cubicBezTo>
                  <a:pt x="3993931" y="887962"/>
                  <a:pt x="3982815" y="954615"/>
                  <a:pt x="4004441" y="1014086"/>
                </a:cubicBezTo>
                <a:cubicBezTo>
                  <a:pt x="4010120" y="1029704"/>
                  <a:pt x="4039987" y="1010072"/>
                  <a:pt x="4051738" y="998321"/>
                </a:cubicBezTo>
                <a:cubicBezTo>
                  <a:pt x="4063489" y="986570"/>
                  <a:pt x="4054885" y="961839"/>
                  <a:pt x="4067503" y="951024"/>
                </a:cubicBezTo>
                <a:cubicBezTo>
                  <a:pt x="4094269" y="928082"/>
                  <a:pt x="4130566" y="919493"/>
                  <a:pt x="4162097" y="903727"/>
                </a:cubicBezTo>
                <a:cubicBezTo>
                  <a:pt x="4195056" y="804848"/>
                  <a:pt x="4160541" y="882321"/>
                  <a:pt x="4193628" y="935259"/>
                </a:cubicBezTo>
                <a:cubicBezTo>
                  <a:pt x="4207554" y="957541"/>
                  <a:pt x="4235669" y="966790"/>
                  <a:pt x="4256690" y="982555"/>
                </a:cubicBezTo>
                <a:cubicBezTo>
                  <a:pt x="4261945" y="998321"/>
                  <a:pt x="4260704" y="1018101"/>
                  <a:pt x="4272455" y="1029852"/>
                </a:cubicBezTo>
                <a:cubicBezTo>
                  <a:pt x="4331981" y="1089378"/>
                  <a:pt x="4375079" y="982358"/>
                  <a:pt x="4398579" y="951024"/>
                </a:cubicBezTo>
                <a:cubicBezTo>
                  <a:pt x="4517905" y="791922"/>
                  <a:pt x="4403643" y="914429"/>
                  <a:pt x="4524703" y="793369"/>
                </a:cubicBezTo>
                <a:cubicBezTo>
                  <a:pt x="4535213" y="814390"/>
                  <a:pt x="4546689" y="834955"/>
                  <a:pt x="4556234" y="856431"/>
                </a:cubicBezTo>
                <a:cubicBezTo>
                  <a:pt x="4581367" y="912979"/>
                  <a:pt x="4586197" y="930555"/>
                  <a:pt x="4603531" y="982555"/>
                </a:cubicBezTo>
                <a:cubicBezTo>
                  <a:pt x="4614041" y="966790"/>
                  <a:pt x="4626588" y="952206"/>
                  <a:pt x="4635062" y="935259"/>
                </a:cubicBezTo>
                <a:cubicBezTo>
                  <a:pt x="4642494" y="920395"/>
                  <a:pt x="4634209" y="887962"/>
                  <a:pt x="4650828" y="887962"/>
                </a:cubicBezTo>
                <a:cubicBezTo>
                  <a:pt x="4669776" y="887962"/>
                  <a:pt x="4671849" y="919493"/>
                  <a:pt x="4682359" y="935259"/>
                </a:cubicBezTo>
                <a:cubicBezTo>
                  <a:pt x="4687614" y="956280"/>
                  <a:pt x="4693424" y="977169"/>
                  <a:pt x="4698124" y="998321"/>
                </a:cubicBezTo>
                <a:cubicBezTo>
                  <a:pt x="4703937" y="1024479"/>
                  <a:pt x="4689923" y="1065164"/>
                  <a:pt x="4713890" y="1077148"/>
                </a:cubicBezTo>
                <a:cubicBezTo>
                  <a:pt x="4733832" y="1087119"/>
                  <a:pt x="4748819" y="1048403"/>
                  <a:pt x="4761186" y="1029852"/>
                </a:cubicBezTo>
                <a:cubicBezTo>
                  <a:pt x="4780741" y="1000520"/>
                  <a:pt x="4787748" y="963769"/>
                  <a:pt x="4808483" y="935259"/>
                </a:cubicBezTo>
                <a:cubicBezTo>
                  <a:pt x="4830339" y="905207"/>
                  <a:pt x="4864097" y="885448"/>
                  <a:pt x="4887310" y="856431"/>
                </a:cubicBezTo>
                <a:cubicBezTo>
                  <a:pt x="4906452" y="832503"/>
                  <a:pt x="4918841" y="803879"/>
                  <a:pt x="4934607" y="777603"/>
                </a:cubicBezTo>
                <a:cubicBezTo>
                  <a:pt x="4939862" y="751327"/>
                  <a:pt x="4938388" y="722743"/>
                  <a:pt x="4950372" y="698776"/>
                </a:cubicBezTo>
                <a:cubicBezTo>
                  <a:pt x="4960343" y="678834"/>
                  <a:pt x="4990170" y="630482"/>
                  <a:pt x="4997669" y="651479"/>
                </a:cubicBezTo>
                <a:cubicBezTo>
                  <a:pt x="5027924" y="736193"/>
                  <a:pt x="5018690" y="830155"/>
                  <a:pt x="5029200" y="919493"/>
                </a:cubicBezTo>
                <a:cubicBezTo>
                  <a:pt x="5050221" y="824900"/>
                  <a:pt x="5075228" y="731105"/>
                  <a:pt x="5092262" y="635714"/>
                </a:cubicBezTo>
                <a:cubicBezTo>
                  <a:pt x="5167554" y="214082"/>
                  <a:pt x="5049914" y="710517"/>
                  <a:pt x="5139559" y="351934"/>
                </a:cubicBezTo>
                <a:cubicBezTo>
                  <a:pt x="5150069" y="567396"/>
                  <a:pt x="5156741" y="783080"/>
                  <a:pt x="5171090" y="998321"/>
                </a:cubicBezTo>
                <a:cubicBezTo>
                  <a:pt x="5172531" y="1019941"/>
                  <a:pt x="5165187" y="1061383"/>
                  <a:pt x="5186855" y="1061383"/>
                </a:cubicBezTo>
                <a:cubicBezTo>
                  <a:pt x="5229224" y="1061383"/>
                  <a:pt x="5260428" y="1019342"/>
                  <a:pt x="5297214" y="998321"/>
                </a:cubicBezTo>
                <a:cubicBezTo>
                  <a:pt x="5307724" y="956279"/>
                  <a:pt x="5314170" y="913007"/>
                  <a:pt x="5328745" y="872196"/>
                </a:cubicBezTo>
                <a:cubicBezTo>
                  <a:pt x="5340602" y="838997"/>
                  <a:pt x="5366606" y="811570"/>
                  <a:pt x="5376041" y="777603"/>
                </a:cubicBezTo>
                <a:cubicBezTo>
                  <a:pt x="5393152" y="716003"/>
                  <a:pt x="5392066" y="650440"/>
                  <a:pt x="5407572" y="588417"/>
                </a:cubicBezTo>
                <a:lnTo>
                  <a:pt x="5423338" y="525355"/>
                </a:lnTo>
                <a:cubicBezTo>
                  <a:pt x="5428593" y="556886"/>
                  <a:pt x="5435757" y="588158"/>
                  <a:pt x="5439103" y="619948"/>
                </a:cubicBezTo>
                <a:cubicBezTo>
                  <a:pt x="5446276" y="688091"/>
                  <a:pt x="5427041" y="762286"/>
                  <a:pt x="5454869" y="824900"/>
                </a:cubicBezTo>
                <a:cubicBezTo>
                  <a:pt x="5465541" y="848911"/>
                  <a:pt x="5485065" y="781788"/>
                  <a:pt x="5502165" y="761838"/>
                </a:cubicBezTo>
                <a:cubicBezTo>
                  <a:pt x="5516675" y="744910"/>
                  <a:pt x="5533696" y="730307"/>
                  <a:pt x="5549462" y="714541"/>
                </a:cubicBezTo>
                <a:cubicBezTo>
                  <a:pt x="5574150" y="517043"/>
                  <a:pt x="5553378" y="575196"/>
                  <a:pt x="5580993" y="667245"/>
                </a:cubicBezTo>
                <a:cubicBezTo>
                  <a:pt x="5602029" y="737367"/>
                  <a:pt x="5608565" y="740133"/>
                  <a:pt x="5644055" y="793369"/>
                </a:cubicBezTo>
                <a:cubicBezTo>
                  <a:pt x="5649310" y="814390"/>
                  <a:pt x="5642487" y="843430"/>
                  <a:pt x="5659821" y="856431"/>
                </a:cubicBezTo>
                <a:cubicBezTo>
                  <a:pt x="5673116" y="866402"/>
                  <a:pt x="5695366" y="852416"/>
                  <a:pt x="5707117" y="840665"/>
                </a:cubicBezTo>
                <a:cubicBezTo>
                  <a:pt x="5759931" y="787851"/>
                  <a:pt x="5849007" y="667245"/>
                  <a:pt x="5849007" y="667245"/>
                </a:cubicBezTo>
                <a:cubicBezTo>
                  <a:pt x="5864772" y="698776"/>
                  <a:pt x="5879183" y="731022"/>
                  <a:pt x="5896303" y="761838"/>
                </a:cubicBezTo>
                <a:cubicBezTo>
                  <a:pt x="5912769" y="791476"/>
                  <a:pt x="5957570" y="848782"/>
                  <a:pt x="5975131" y="872196"/>
                </a:cubicBezTo>
                <a:cubicBezTo>
                  <a:pt x="5980386" y="893217"/>
                  <a:pt x="5972868" y="923240"/>
                  <a:pt x="5990897" y="935259"/>
                </a:cubicBezTo>
                <a:cubicBezTo>
                  <a:pt x="6003265" y="943504"/>
                  <a:pt x="6017209" y="917645"/>
                  <a:pt x="6022428" y="903727"/>
                </a:cubicBezTo>
                <a:cubicBezTo>
                  <a:pt x="6033652" y="873796"/>
                  <a:pt x="6032938" y="840665"/>
                  <a:pt x="6038193" y="809134"/>
                </a:cubicBezTo>
                <a:cubicBezTo>
                  <a:pt x="6062664" y="1200655"/>
                  <a:pt x="6040461" y="1096205"/>
                  <a:pt x="6069724" y="935259"/>
                </a:cubicBezTo>
                <a:cubicBezTo>
                  <a:pt x="6072697" y="918909"/>
                  <a:pt x="6080235" y="903728"/>
                  <a:pt x="6085490" y="887962"/>
                </a:cubicBezTo>
                <a:cubicBezTo>
                  <a:pt x="6094745" y="934237"/>
                  <a:pt x="6098840" y="971663"/>
                  <a:pt x="6117021" y="1014086"/>
                </a:cubicBezTo>
                <a:cubicBezTo>
                  <a:pt x="6126279" y="1035688"/>
                  <a:pt x="6138042" y="1056127"/>
                  <a:pt x="6148552" y="1077148"/>
                </a:cubicBezTo>
                <a:cubicBezTo>
                  <a:pt x="6143297" y="1124445"/>
                  <a:pt x="6162920" y="1182207"/>
                  <a:pt x="6132786" y="1219038"/>
                </a:cubicBezTo>
                <a:cubicBezTo>
                  <a:pt x="6105344" y="1252578"/>
                  <a:pt x="6006662" y="1250569"/>
                  <a:pt x="6006662" y="1250569"/>
                </a:cubicBezTo>
                <a:cubicBezTo>
                  <a:pt x="5948855" y="1240059"/>
                  <a:pt x="5891480" y="1211273"/>
                  <a:pt x="5833241" y="1219038"/>
                </a:cubicBezTo>
                <a:cubicBezTo>
                  <a:pt x="5729451" y="1232877"/>
                  <a:pt x="5533697" y="1313631"/>
                  <a:pt x="5533697" y="1313631"/>
                </a:cubicBezTo>
                <a:cubicBezTo>
                  <a:pt x="5538952" y="1329396"/>
                  <a:pt x="5539081" y="1347950"/>
                  <a:pt x="5549462" y="1360927"/>
                </a:cubicBezTo>
                <a:cubicBezTo>
                  <a:pt x="5561299" y="1375723"/>
                  <a:pt x="5596759" y="1373511"/>
                  <a:pt x="5596759" y="1392459"/>
                </a:cubicBezTo>
                <a:cubicBezTo>
                  <a:pt x="5596759" y="1411407"/>
                  <a:pt x="5565913" y="1414589"/>
                  <a:pt x="5549462" y="1423990"/>
                </a:cubicBezTo>
                <a:cubicBezTo>
                  <a:pt x="5529057" y="1435650"/>
                  <a:pt x="5507421" y="1445011"/>
                  <a:pt x="5486400" y="1455521"/>
                </a:cubicBezTo>
                <a:cubicBezTo>
                  <a:pt x="5439103" y="1445011"/>
                  <a:pt x="5392586" y="1430000"/>
                  <a:pt x="5344510" y="1423990"/>
                </a:cubicBezTo>
                <a:cubicBezTo>
                  <a:pt x="4876544" y="1365494"/>
                  <a:pt x="5254943" y="1437606"/>
                  <a:pt x="5029200" y="1392459"/>
                </a:cubicBezTo>
                <a:cubicBezTo>
                  <a:pt x="5008179" y="1397714"/>
                  <a:pt x="4986054" y="1399689"/>
                  <a:pt x="4966138" y="1408224"/>
                </a:cubicBezTo>
                <a:cubicBezTo>
                  <a:pt x="4948722" y="1415688"/>
                  <a:pt x="4937695" y="1437870"/>
                  <a:pt x="4918841" y="1439755"/>
                </a:cubicBezTo>
                <a:cubicBezTo>
                  <a:pt x="4881866" y="1443453"/>
                  <a:pt x="4845269" y="1429245"/>
                  <a:pt x="4808483" y="1423990"/>
                </a:cubicBezTo>
                <a:cubicBezTo>
                  <a:pt x="4546501" y="1461415"/>
                  <a:pt x="4882815" y="1428270"/>
                  <a:pt x="4524703" y="1392459"/>
                </a:cubicBezTo>
                <a:cubicBezTo>
                  <a:pt x="4477352" y="1387724"/>
                  <a:pt x="4430110" y="1402969"/>
                  <a:pt x="4382814" y="1408224"/>
                </a:cubicBezTo>
                <a:cubicBezTo>
                  <a:pt x="4277357" y="1397679"/>
                  <a:pt x="4184603" y="1394705"/>
                  <a:pt x="4083269" y="1360927"/>
                </a:cubicBezTo>
                <a:cubicBezTo>
                  <a:pt x="3996840" y="1332117"/>
                  <a:pt x="4076141" y="1324917"/>
                  <a:pt x="3988676" y="1313631"/>
                </a:cubicBezTo>
                <a:cubicBezTo>
                  <a:pt x="3841906" y="1294693"/>
                  <a:pt x="3694238" y="1283427"/>
                  <a:pt x="3547241" y="1266334"/>
                </a:cubicBezTo>
                <a:cubicBezTo>
                  <a:pt x="3125534" y="1217298"/>
                  <a:pt x="3498762" y="1245862"/>
                  <a:pt x="3042745" y="1219038"/>
                </a:cubicBezTo>
                <a:cubicBezTo>
                  <a:pt x="3016469" y="1208528"/>
                  <a:pt x="2991024" y="1195639"/>
                  <a:pt x="2963917" y="1187507"/>
                </a:cubicBezTo>
                <a:cubicBezTo>
                  <a:pt x="2898604" y="1167913"/>
                  <a:pt x="2783044" y="1161537"/>
                  <a:pt x="2727434" y="1155976"/>
                </a:cubicBezTo>
                <a:lnTo>
                  <a:pt x="2159876" y="1171741"/>
                </a:lnTo>
                <a:cubicBezTo>
                  <a:pt x="1909013" y="1181208"/>
                  <a:pt x="1962613" y="1175716"/>
                  <a:pt x="1797269" y="1203272"/>
                </a:cubicBezTo>
                <a:cubicBezTo>
                  <a:pt x="1765738" y="1213782"/>
                  <a:pt x="1734920" y="1226742"/>
                  <a:pt x="1702676" y="1234803"/>
                </a:cubicBezTo>
                <a:cubicBezTo>
                  <a:pt x="1671664" y="1242556"/>
                  <a:pt x="1639288" y="1243635"/>
                  <a:pt x="1608083" y="1250569"/>
                </a:cubicBezTo>
                <a:cubicBezTo>
                  <a:pt x="1591860" y="1254174"/>
                  <a:pt x="1576908" y="1262303"/>
                  <a:pt x="1560786" y="1266334"/>
                </a:cubicBezTo>
                <a:lnTo>
                  <a:pt x="1434662" y="1297865"/>
                </a:lnTo>
                <a:cubicBezTo>
                  <a:pt x="-216297" y="1279316"/>
                  <a:pt x="89294" y="1749373"/>
                  <a:pt x="15765" y="1014086"/>
                </a:cubicBezTo>
                <a:cubicBezTo>
                  <a:pt x="14111" y="997550"/>
                  <a:pt x="5255" y="982555"/>
                  <a:pt x="0" y="966790"/>
                </a:cubicBezTo>
                <a:cubicBezTo>
                  <a:pt x="5255" y="945769"/>
                  <a:pt x="11065" y="924879"/>
                  <a:pt x="15765" y="903727"/>
                </a:cubicBezTo>
                <a:cubicBezTo>
                  <a:pt x="21578" y="877569"/>
                  <a:pt x="7564" y="812916"/>
                  <a:pt x="31531" y="824900"/>
                </a:cubicBezTo>
                <a:cubicBezTo>
                  <a:pt x="60122" y="839196"/>
                  <a:pt x="41028" y="888148"/>
                  <a:pt x="47297" y="919493"/>
                </a:cubicBezTo>
                <a:cubicBezTo>
                  <a:pt x="51546" y="940740"/>
                  <a:pt x="57807" y="961534"/>
                  <a:pt x="63062" y="982555"/>
                </a:cubicBezTo>
                <a:cubicBezTo>
                  <a:pt x="73572" y="956279"/>
                  <a:pt x="88663" y="931399"/>
                  <a:pt x="94593" y="903727"/>
                </a:cubicBezTo>
                <a:cubicBezTo>
                  <a:pt x="136888" y="706350"/>
                  <a:pt x="74232" y="816029"/>
                  <a:pt x="141890" y="714541"/>
                </a:cubicBezTo>
                <a:cubicBezTo>
                  <a:pt x="147145" y="761838"/>
                  <a:pt x="146113" y="810264"/>
                  <a:pt x="157655" y="856431"/>
                </a:cubicBezTo>
                <a:cubicBezTo>
                  <a:pt x="162250" y="874813"/>
                  <a:pt x="189186" y="903727"/>
                  <a:pt x="189186" y="90372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228" y="5546001"/>
            <a:ext cx="4750292" cy="169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Капля 6"/>
          <p:cNvSpPr/>
          <p:nvPr/>
        </p:nvSpPr>
        <p:spPr>
          <a:xfrm rot="5845413">
            <a:off x="361633" y="4593773"/>
            <a:ext cx="1732170" cy="951159"/>
          </a:xfrm>
          <a:custGeom>
            <a:avLst/>
            <a:gdLst>
              <a:gd name="connsiteX0" fmla="*/ 0 w 1992466"/>
              <a:gd name="connsiteY0" fmla="*/ 360040 h 720080"/>
              <a:gd name="connsiteX1" fmla="*/ 996233 w 1992466"/>
              <a:gd name="connsiteY1" fmla="*/ 0 h 720080"/>
              <a:gd name="connsiteX2" fmla="*/ 2524833 w 1992466"/>
              <a:gd name="connsiteY2" fmla="*/ -192398 h 720080"/>
              <a:gd name="connsiteX3" fmla="*/ 1992466 w 1992466"/>
              <a:gd name="connsiteY3" fmla="*/ 360040 h 720080"/>
              <a:gd name="connsiteX4" fmla="*/ 996233 w 1992466"/>
              <a:gd name="connsiteY4" fmla="*/ 720080 h 720080"/>
              <a:gd name="connsiteX5" fmla="*/ 0 w 1992466"/>
              <a:gd name="connsiteY5" fmla="*/ 360040 h 720080"/>
              <a:gd name="connsiteX0" fmla="*/ 0 w 2682488"/>
              <a:gd name="connsiteY0" fmla="*/ 552438 h 912478"/>
              <a:gd name="connsiteX1" fmla="*/ 1153888 w 2682488"/>
              <a:gd name="connsiteY1" fmla="*/ 192398 h 912478"/>
              <a:gd name="connsiteX2" fmla="*/ 2682488 w 2682488"/>
              <a:gd name="connsiteY2" fmla="*/ 0 h 912478"/>
              <a:gd name="connsiteX3" fmla="*/ 2150121 w 2682488"/>
              <a:gd name="connsiteY3" fmla="*/ 552438 h 912478"/>
              <a:gd name="connsiteX4" fmla="*/ 1153888 w 2682488"/>
              <a:gd name="connsiteY4" fmla="*/ 912478 h 912478"/>
              <a:gd name="connsiteX5" fmla="*/ 0 w 2682488"/>
              <a:gd name="connsiteY5" fmla="*/ 552438 h 912478"/>
              <a:gd name="connsiteX0" fmla="*/ 6 w 2682494"/>
              <a:gd name="connsiteY0" fmla="*/ 552438 h 1101664"/>
              <a:gd name="connsiteX1" fmla="*/ 1153894 w 2682494"/>
              <a:gd name="connsiteY1" fmla="*/ 192398 h 1101664"/>
              <a:gd name="connsiteX2" fmla="*/ 2682494 w 2682494"/>
              <a:gd name="connsiteY2" fmla="*/ 0 h 1101664"/>
              <a:gd name="connsiteX3" fmla="*/ 2150127 w 2682494"/>
              <a:gd name="connsiteY3" fmla="*/ 552438 h 1101664"/>
              <a:gd name="connsiteX4" fmla="*/ 1138129 w 2682494"/>
              <a:gd name="connsiteY4" fmla="*/ 1101664 h 1101664"/>
              <a:gd name="connsiteX5" fmla="*/ 6 w 2682494"/>
              <a:gd name="connsiteY5" fmla="*/ 552438 h 1101664"/>
              <a:gd name="connsiteX0" fmla="*/ 8 w 2682496"/>
              <a:gd name="connsiteY0" fmla="*/ 552438 h 1102157"/>
              <a:gd name="connsiteX1" fmla="*/ 1153896 w 2682496"/>
              <a:gd name="connsiteY1" fmla="*/ 192398 h 1102157"/>
              <a:gd name="connsiteX2" fmla="*/ 2682496 w 2682496"/>
              <a:gd name="connsiteY2" fmla="*/ 0 h 1102157"/>
              <a:gd name="connsiteX3" fmla="*/ 2150129 w 2682496"/>
              <a:gd name="connsiteY3" fmla="*/ 552438 h 1102157"/>
              <a:gd name="connsiteX4" fmla="*/ 1138131 w 2682496"/>
              <a:gd name="connsiteY4" fmla="*/ 1101664 h 1102157"/>
              <a:gd name="connsiteX5" fmla="*/ 8 w 2682496"/>
              <a:gd name="connsiteY5" fmla="*/ 552438 h 1102157"/>
              <a:gd name="connsiteX0" fmla="*/ 9 w 2682497"/>
              <a:gd name="connsiteY0" fmla="*/ 552438 h 1113637"/>
              <a:gd name="connsiteX1" fmla="*/ 1153897 w 2682497"/>
              <a:gd name="connsiteY1" fmla="*/ 192398 h 1113637"/>
              <a:gd name="connsiteX2" fmla="*/ 2682497 w 2682497"/>
              <a:gd name="connsiteY2" fmla="*/ 0 h 1113637"/>
              <a:gd name="connsiteX3" fmla="*/ 2150130 w 2682497"/>
              <a:gd name="connsiteY3" fmla="*/ 552438 h 1113637"/>
              <a:gd name="connsiteX4" fmla="*/ 1138132 w 2682497"/>
              <a:gd name="connsiteY4" fmla="*/ 1101664 h 1113637"/>
              <a:gd name="connsiteX5" fmla="*/ 9 w 2682497"/>
              <a:gd name="connsiteY5" fmla="*/ 552438 h 1113637"/>
              <a:gd name="connsiteX0" fmla="*/ 7 w 2682495"/>
              <a:gd name="connsiteY0" fmla="*/ 552438 h 1102593"/>
              <a:gd name="connsiteX1" fmla="*/ 1153895 w 2682495"/>
              <a:gd name="connsiteY1" fmla="*/ 192398 h 1102593"/>
              <a:gd name="connsiteX2" fmla="*/ 2682495 w 2682495"/>
              <a:gd name="connsiteY2" fmla="*/ 0 h 1102593"/>
              <a:gd name="connsiteX3" fmla="*/ 2260486 w 2682495"/>
              <a:gd name="connsiteY3" fmla="*/ 662796 h 1102593"/>
              <a:gd name="connsiteX4" fmla="*/ 1138130 w 2682495"/>
              <a:gd name="connsiteY4" fmla="*/ 1101664 h 1102593"/>
              <a:gd name="connsiteX5" fmla="*/ 7 w 2682495"/>
              <a:gd name="connsiteY5" fmla="*/ 552438 h 1102593"/>
              <a:gd name="connsiteX0" fmla="*/ 7 w 2682495"/>
              <a:gd name="connsiteY0" fmla="*/ 638546 h 1188701"/>
              <a:gd name="connsiteX1" fmla="*/ 1153895 w 2682495"/>
              <a:gd name="connsiteY1" fmla="*/ 278506 h 1188701"/>
              <a:gd name="connsiteX2" fmla="*/ 1057175 w 2682495"/>
              <a:gd name="connsiteY2" fmla="*/ 13758 h 1188701"/>
              <a:gd name="connsiteX3" fmla="*/ 2682495 w 2682495"/>
              <a:gd name="connsiteY3" fmla="*/ 86108 h 1188701"/>
              <a:gd name="connsiteX4" fmla="*/ 2260486 w 2682495"/>
              <a:gd name="connsiteY4" fmla="*/ 748904 h 1188701"/>
              <a:gd name="connsiteX5" fmla="*/ 1138130 w 2682495"/>
              <a:gd name="connsiteY5" fmla="*/ 1187772 h 1188701"/>
              <a:gd name="connsiteX6" fmla="*/ 7 w 2682495"/>
              <a:gd name="connsiteY6" fmla="*/ 638546 h 1188701"/>
              <a:gd name="connsiteX0" fmla="*/ 3148 w 2685636"/>
              <a:gd name="connsiteY0" fmla="*/ 638546 h 1188701"/>
              <a:gd name="connsiteX1" fmla="*/ 810195 w 2685636"/>
              <a:gd name="connsiteY1" fmla="*/ 120851 h 1188701"/>
              <a:gd name="connsiteX2" fmla="*/ 1060316 w 2685636"/>
              <a:gd name="connsiteY2" fmla="*/ 13758 h 1188701"/>
              <a:gd name="connsiteX3" fmla="*/ 2685636 w 2685636"/>
              <a:gd name="connsiteY3" fmla="*/ 86108 h 1188701"/>
              <a:gd name="connsiteX4" fmla="*/ 2263627 w 2685636"/>
              <a:gd name="connsiteY4" fmla="*/ 748904 h 1188701"/>
              <a:gd name="connsiteX5" fmla="*/ 1141271 w 2685636"/>
              <a:gd name="connsiteY5" fmla="*/ 1187772 h 1188701"/>
              <a:gd name="connsiteX6" fmla="*/ 3148 w 2685636"/>
              <a:gd name="connsiteY6" fmla="*/ 638546 h 1188701"/>
              <a:gd name="connsiteX0" fmla="*/ 684661 w 1900956"/>
              <a:gd name="connsiteY0" fmla="*/ 417829 h 1194525"/>
              <a:gd name="connsiteX1" fmla="*/ 25515 w 1900956"/>
              <a:gd name="connsiteY1" fmla="*/ 120851 h 1194525"/>
              <a:gd name="connsiteX2" fmla="*/ 275636 w 1900956"/>
              <a:gd name="connsiteY2" fmla="*/ 13758 h 1194525"/>
              <a:gd name="connsiteX3" fmla="*/ 1900956 w 1900956"/>
              <a:gd name="connsiteY3" fmla="*/ 86108 h 1194525"/>
              <a:gd name="connsiteX4" fmla="*/ 1478947 w 1900956"/>
              <a:gd name="connsiteY4" fmla="*/ 748904 h 1194525"/>
              <a:gd name="connsiteX5" fmla="*/ 356591 w 1900956"/>
              <a:gd name="connsiteY5" fmla="*/ 1187772 h 1194525"/>
              <a:gd name="connsiteX6" fmla="*/ 684661 w 1900956"/>
              <a:gd name="connsiteY6" fmla="*/ 417829 h 1194525"/>
              <a:gd name="connsiteX0" fmla="*/ 684661 w 1900956"/>
              <a:gd name="connsiteY0" fmla="*/ 417829 h 1194525"/>
              <a:gd name="connsiteX1" fmla="*/ 25515 w 1900956"/>
              <a:gd name="connsiteY1" fmla="*/ 120851 h 1194525"/>
              <a:gd name="connsiteX2" fmla="*/ 275636 w 1900956"/>
              <a:gd name="connsiteY2" fmla="*/ 13758 h 1194525"/>
              <a:gd name="connsiteX3" fmla="*/ 1900956 w 1900956"/>
              <a:gd name="connsiteY3" fmla="*/ 86108 h 1194525"/>
              <a:gd name="connsiteX4" fmla="*/ 1478947 w 1900956"/>
              <a:gd name="connsiteY4" fmla="*/ 748904 h 1194525"/>
              <a:gd name="connsiteX5" fmla="*/ 356591 w 1900956"/>
              <a:gd name="connsiteY5" fmla="*/ 1187772 h 1194525"/>
              <a:gd name="connsiteX6" fmla="*/ 684661 w 1900956"/>
              <a:gd name="connsiteY6" fmla="*/ 417829 h 1194525"/>
              <a:gd name="connsiteX0" fmla="*/ 692229 w 2487355"/>
              <a:gd name="connsiteY0" fmla="*/ 405495 h 1182191"/>
              <a:gd name="connsiteX1" fmla="*/ 33083 w 2487355"/>
              <a:gd name="connsiteY1" fmla="*/ 108517 h 1182191"/>
              <a:gd name="connsiteX2" fmla="*/ 283204 w 2487355"/>
              <a:gd name="connsiteY2" fmla="*/ 1424 h 1182191"/>
              <a:gd name="connsiteX3" fmla="*/ 2427314 w 2487355"/>
              <a:gd name="connsiteY3" fmla="*/ 48721 h 1182191"/>
              <a:gd name="connsiteX4" fmla="*/ 1908524 w 2487355"/>
              <a:gd name="connsiteY4" fmla="*/ 73774 h 1182191"/>
              <a:gd name="connsiteX5" fmla="*/ 1486515 w 2487355"/>
              <a:gd name="connsiteY5" fmla="*/ 736570 h 1182191"/>
              <a:gd name="connsiteX6" fmla="*/ 364159 w 2487355"/>
              <a:gd name="connsiteY6" fmla="*/ 1175438 h 1182191"/>
              <a:gd name="connsiteX7" fmla="*/ 692229 w 2487355"/>
              <a:gd name="connsiteY7" fmla="*/ 405495 h 1182191"/>
              <a:gd name="connsiteX0" fmla="*/ 692229 w 2493966"/>
              <a:gd name="connsiteY0" fmla="*/ 405495 h 1182191"/>
              <a:gd name="connsiteX1" fmla="*/ 33083 w 2493966"/>
              <a:gd name="connsiteY1" fmla="*/ 108517 h 1182191"/>
              <a:gd name="connsiteX2" fmla="*/ 283204 w 2493966"/>
              <a:gd name="connsiteY2" fmla="*/ 1424 h 1182191"/>
              <a:gd name="connsiteX3" fmla="*/ 2427314 w 2493966"/>
              <a:gd name="connsiteY3" fmla="*/ 48721 h 1182191"/>
              <a:gd name="connsiteX4" fmla="*/ 1908524 w 2493966"/>
              <a:gd name="connsiteY4" fmla="*/ 73774 h 1182191"/>
              <a:gd name="connsiteX5" fmla="*/ 1859755 w 2493966"/>
              <a:gd name="connsiteY5" fmla="*/ 647810 h 1182191"/>
              <a:gd name="connsiteX6" fmla="*/ 1486515 w 2493966"/>
              <a:gd name="connsiteY6" fmla="*/ 736570 h 1182191"/>
              <a:gd name="connsiteX7" fmla="*/ 364159 w 2493966"/>
              <a:gd name="connsiteY7" fmla="*/ 1175438 h 1182191"/>
              <a:gd name="connsiteX8" fmla="*/ 692229 w 2493966"/>
              <a:gd name="connsiteY8" fmla="*/ 405495 h 1182191"/>
              <a:gd name="connsiteX0" fmla="*/ 692229 w 2513144"/>
              <a:gd name="connsiteY0" fmla="*/ 405495 h 1182191"/>
              <a:gd name="connsiteX1" fmla="*/ 33083 w 2513144"/>
              <a:gd name="connsiteY1" fmla="*/ 108517 h 1182191"/>
              <a:gd name="connsiteX2" fmla="*/ 283204 w 2513144"/>
              <a:gd name="connsiteY2" fmla="*/ 1424 h 1182191"/>
              <a:gd name="connsiteX3" fmla="*/ 2427314 w 2513144"/>
              <a:gd name="connsiteY3" fmla="*/ 48721 h 1182191"/>
              <a:gd name="connsiteX4" fmla="*/ 2097711 w 2513144"/>
              <a:gd name="connsiteY4" fmla="*/ 199898 h 1182191"/>
              <a:gd name="connsiteX5" fmla="*/ 1859755 w 2513144"/>
              <a:gd name="connsiteY5" fmla="*/ 647810 h 1182191"/>
              <a:gd name="connsiteX6" fmla="*/ 1486515 w 2513144"/>
              <a:gd name="connsiteY6" fmla="*/ 736570 h 1182191"/>
              <a:gd name="connsiteX7" fmla="*/ 364159 w 2513144"/>
              <a:gd name="connsiteY7" fmla="*/ 1175438 h 1182191"/>
              <a:gd name="connsiteX8" fmla="*/ 692229 w 2513144"/>
              <a:gd name="connsiteY8" fmla="*/ 405495 h 1182191"/>
              <a:gd name="connsiteX0" fmla="*/ 692229 w 2513144"/>
              <a:gd name="connsiteY0" fmla="*/ 405495 h 1182191"/>
              <a:gd name="connsiteX1" fmla="*/ 33083 w 2513144"/>
              <a:gd name="connsiteY1" fmla="*/ 108517 h 1182191"/>
              <a:gd name="connsiteX2" fmla="*/ 283204 w 2513144"/>
              <a:gd name="connsiteY2" fmla="*/ 1424 h 1182191"/>
              <a:gd name="connsiteX3" fmla="*/ 2427314 w 2513144"/>
              <a:gd name="connsiteY3" fmla="*/ 48721 h 1182191"/>
              <a:gd name="connsiteX4" fmla="*/ 2097711 w 2513144"/>
              <a:gd name="connsiteY4" fmla="*/ 199898 h 1182191"/>
              <a:gd name="connsiteX5" fmla="*/ 1623272 w 2513144"/>
              <a:gd name="connsiteY5" fmla="*/ 931590 h 1182191"/>
              <a:gd name="connsiteX6" fmla="*/ 1486515 w 2513144"/>
              <a:gd name="connsiteY6" fmla="*/ 736570 h 1182191"/>
              <a:gd name="connsiteX7" fmla="*/ 364159 w 2513144"/>
              <a:gd name="connsiteY7" fmla="*/ 1175438 h 1182191"/>
              <a:gd name="connsiteX8" fmla="*/ 692229 w 2513144"/>
              <a:gd name="connsiteY8" fmla="*/ 405495 h 1182191"/>
              <a:gd name="connsiteX0" fmla="*/ 692229 w 2513144"/>
              <a:gd name="connsiteY0" fmla="*/ 405495 h 1187740"/>
              <a:gd name="connsiteX1" fmla="*/ 33083 w 2513144"/>
              <a:gd name="connsiteY1" fmla="*/ 108517 h 1187740"/>
              <a:gd name="connsiteX2" fmla="*/ 283204 w 2513144"/>
              <a:gd name="connsiteY2" fmla="*/ 1424 h 1187740"/>
              <a:gd name="connsiteX3" fmla="*/ 2427314 w 2513144"/>
              <a:gd name="connsiteY3" fmla="*/ 48721 h 1187740"/>
              <a:gd name="connsiteX4" fmla="*/ 2097711 w 2513144"/>
              <a:gd name="connsiteY4" fmla="*/ 199898 h 1187740"/>
              <a:gd name="connsiteX5" fmla="*/ 1623272 w 2513144"/>
              <a:gd name="connsiteY5" fmla="*/ 931590 h 1187740"/>
              <a:gd name="connsiteX6" fmla="*/ 918956 w 2513144"/>
              <a:gd name="connsiteY6" fmla="*/ 815398 h 1187740"/>
              <a:gd name="connsiteX7" fmla="*/ 364159 w 2513144"/>
              <a:gd name="connsiteY7" fmla="*/ 1175438 h 1187740"/>
              <a:gd name="connsiteX8" fmla="*/ 692229 w 2513144"/>
              <a:gd name="connsiteY8" fmla="*/ 405495 h 1187740"/>
              <a:gd name="connsiteX0" fmla="*/ 660543 w 2481458"/>
              <a:gd name="connsiteY0" fmla="*/ 471087 h 1253332"/>
              <a:gd name="connsiteX1" fmla="*/ 1397 w 2481458"/>
              <a:gd name="connsiteY1" fmla="*/ 174109 h 1253332"/>
              <a:gd name="connsiteX2" fmla="*/ 942359 w 2481458"/>
              <a:gd name="connsiteY2" fmla="*/ 628 h 1253332"/>
              <a:gd name="connsiteX3" fmla="*/ 2395628 w 2481458"/>
              <a:gd name="connsiteY3" fmla="*/ 114313 h 1253332"/>
              <a:gd name="connsiteX4" fmla="*/ 2066025 w 2481458"/>
              <a:gd name="connsiteY4" fmla="*/ 265490 h 1253332"/>
              <a:gd name="connsiteX5" fmla="*/ 1591586 w 2481458"/>
              <a:gd name="connsiteY5" fmla="*/ 997182 h 1253332"/>
              <a:gd name="connsiteX6" fmla="*/ 887270 w 2481458"/>
              <a:gd name="connsiteY6" fmla="*/ 880990 h 1253332"/>
              <a:gd name="connsiteX7" fmla="*/ 332473 w 2481458"/>
              <a:gd name="connsiteY7" fmla="*/ 1241030 h 1253332"/>
              <a:gd name="connsiteX8" fmla="*/ 660543 w 2481458"/>
              <a:gd name="connsiteY8" fmla="*/ 471087 h 1253332"/>
              <a:gd name="connsiteX0" fmla="*/ 660543 w 2444863"/>
              <a:gd name="connsiteY0" fmla="*/ 559102 h 1341347"/>
              <a:gd name="connsiteX1" fmla="*/ 1397 w 2444863"/>
              <a:gd name="connsiteY1" fmla="*/ 262124 h 1341347"/>
              <a:gd name="connsiteX2" fmla="*/ 942359 w 2444863"/>
              <a:gd name="connsiteY2" fmla="*/ 88643 h 1341347"/>
              <a:gd name="connsiteX3" fmla="*/ 1093804 w 2444863"/>
              <a:gd name="connsiteY3" fmla="*/ 2865 h 1341347"/>
              <a:gd name="connsiteX4" fmla="*/ 2395628 w 2444863"/>
              <a:gd name="connsiteY4" fmla="*/ 202328 h 1341347"/>
              <a:gd name="connsiteX5" fmla="*/ 2066025 w 2444863"/>
              <a:gd name="connsiteY5" fmla="*/ 353505 h 1341347"/>
              <a:gd name="connsiteX6" fmla="*/ 1591586 w 2444863"/>
              <a:gd name="connsiteY6" fmla="*/ 1085197 h 1341347"/>
              <a:gd name="connsiteX7" fmla="*/ 887270 w 2444863"/>
              <a:gd name="connsiteY7" fmla="*/ 969005 h 1341347"/>
              <a:gd name="connsiteX8" fmla="*/ 332473 w 2444863"/>
              <a:gd name="connsiteY8" fmla="*/ 1329045 h 1341347"/>
              <a:gd name="connsiteX9" fmla="*/ 660543 w 2444863"/>
              <a:gd name="connsiteY9" fmla="*/ 559102 h 134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44863" h="1341347">
                <a:moveTo>
                  <a:pt x="660543" y="559102"/>
                </a:moveTo>
                <a:cubicBezTo>
                  <a:pt x="1109861" y="318220"/>
                  <a:pt x="-45572" y="340534"/>
                  <a:pt x="1397" y="262124"/>
                </a:cubicBezTo>
                <a:cubicBezTo>
                  <a:pt x="48366" y="183714"/>
                  <a:pt x="776230" y="113069"/>
                  <a:pt x="942359" y="88643"/>
                </a:cubicBezTo>
                <a:cubicBezTo>
                  <a:pt x="1108488" y="64217"/>
                  <a:pt x="851592" y="-16083"/>
                  <a:pt x="1093804" y="2865"/>
                </a:cubicBezTo>
                <a:cubicBezTo>
                  <a:pt x="1336016" y="21813"/>
                  <a:pt x="2217652" y="162672"/>
                  <a:pt x="2395628" y="202328"/>
                </a:cubicBezTo>
                <a:cubicBezTo>
                  <a:pt x="2573604" y="241984"/>
                  <a:pt x="2223680" y="253657"/>
                  <a:pt x="2066025" y="353505"/>
                </a:cubicBezTo>
                <a:cubicBezTo>
                  <a:pt x="1908370" y="453353"/>
                  <a:pt x="1661921" y="974731"/>
                  <a:pt x="1591586" y="1085197"/>
                </a:cubicBezTo>
                <a:cubicBezTo>
                  <a:pt x="1521251" y="1195663"/>
                  <a:pt x="1073474" y="881067"/>
                  <a:pt x="887270" y="969005"/>
                </a:cubicBezTo>
                <a:cubicBezTo>
                  <a:pt x="887270" y="1167850"/>
                  <a:pt x="370261" y="1397362"/>
                  <a:pt x="332473" y="1329045"/>
                </a:cubicBezTo>
                <a:cubicBezTo>
                  <a:pt x="294685" y="1260728"/>
                  <a:pt x="211225" y="799984"/>
                  <a:pt x="660543" y="55910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Капля 6"/>
          <p:cNvSpPr/>
          <p:nvPr/>
        </p:nvSpPr>
        <p:spPr>
          <a:xfrm rot="10073217">
            <a:off x="1163292" y="5514045"/>
            <a:ext cx="1732170" cy="951159"/>
          </a:xfrm>
          <a:custGeom>
            <a:avLst/>
            <a:gdLst>
              <a:gd name="connsiteX0" fmla="*/ 0 w 1992466"/>
              <a:gd name="connsiteY0" fmla="*/ 360040 h 720080"/>
              <a:gd name="connsiteX1" fmla="*/ 996233 w 1992466"/>
              <a:gd name="connsiteY1" fmla="*/ 0 h 720080"/>
              <a:gd name="connsiteX2" fmla="*/ 2524833 w 1992466"/>
              <a:gd name="connsiteY2" fmla="*/ -192398 h 720080"/>
              <a:gd name="connsiteX3" fmla="*/ 1992466 w 1992466"/>
              <a:gd name="connsiteY3" fmla="*/ 360040 h 720080"/>
              <a:gd name="connsiteX4" fmla="*/ 996233 w 1992466"/>
              <a:gd name="connsiteY4" fmla="*/ 720080 h 720080"/>
              <a:gd name="connsiteX5" fmla="*/ 0 w 1992466"/>
              <a:gd name="connsiteY5" fmla="*/ 360040 h 720080"/>
              <a:gd name="connsiteX0" fmla="*/ 0 w 2682488"/>
              <a:gd name="connsiteY0" fmla="*/ 552438 h 912478"/>
              <a:gd name="connsiteX1" fmla="*/ 1153888 w 2682488"/>
              <a:gd name="connsiteY1" fmla="*/ 192398 h 912478"/>
              <a:gd name="connsiteX2" fmla="*/ 2682488 w 2682488"/>
              <a:gd name="connsiteY2" fmla="*/ 0 h 912478"/>
              <a:gd name="connsiteX3" fmla="*/ 2150121 w 2682488"/>
              <a:gd name="connsiteY3" fmla="*/ 552438 h 912478"/>
              <a:gd name="connsiteX4" fmla="*/ 1153888 w 2682488"/>
              <a:gd name="connsiteY4" fmla="*/ 912478 h 912478"/>
              <a:gd name="connsiteX5" fmla="*/ 0 w 2682488"/>
              <a:gd name="connsiteY5" fmla="*/ 552438 h 912478"/>
              <a:gd name="connsiteX0" fmla="*/ 6 w 2682494"/>
              <a:gd name="connsiteY0" fmla="*/ 552438 h 1101664"/>
              <a:gd name="connsiteX1" fmla="*/ 1153894 w 2682494"/>
              <a:gd name="connsiteY1" fmla="*/ 192398 h 1101664"/>
              <a:gd name="connsiteX2" fmla="*/ 2682494 w 2682494"/>
              <a:gd name="connsiteY2" fmla="*/ 0 h 1101664"/>
              <a:gd name="connsiteX3" fmla="*/ 2150127 w 2682494"/>
              <a:gd name="connsiteY3" fmla="*/ 552438 h 1101664"/>
              <a:gd name="connsiteX4" fmla="*/ 1138129 w 2682494"/>
              <a:gd name="connsiteY4" fmla="*/ 1101664 h 1101664"/>
              <a:gd name="connsiteX5" fmla="*/ 6 w 2682494"/>
              <a:gd name="connsiteY5" fmla="*/ 552438 h 1101664"/>
              <a:gd name="connsiteX0" fmla="*/ 8 w 2682496"/>
              <a:gd name="connsiteY0" fmla="*/ 552438 h 1102157"/>
              <a:gd name="connsiteX1" fmla="*/ 1153896 w 2682496"/>
              <a:gd name="connsiteY1" fmla="*/ 192398 h 1102157"/>
              <a:gd name="connsiteX2" fmla="*/ 2682496 w 2682496"/>
              <a:gd name="connsiteY2" fmla="*/ 0 h 1102157"/>
              <a:gd name="connsiteX3" fmla="*/ 2150129 w 2682496"/>
              <a:gd name="connsiteY3" fmla="*/ 552438 h 1102157"/>
              <a:gd name="connsiteX4" fmla="*/ 1138131 w 2682496"/>
              <a:gd name="connsiteY4" fmla="*/ 1101664 h 1102157"/>
              <a:gd name="connsiteX5" fmla="*/ 8 w 2682496"/>
              <a:gd name="connsiteY5" fmla="*/ 552438 h 1102157"/>
              <a:gd name="connsiteX0" fmla="*/ 9 w 2682497"/>
              <a:gd name="connsiteY0" fmla="*/ 552438 h 1113637"/>
              <a:gd name="connsiteX1" fmla="*/ 1153897 w 2682497"/>
              <a:gd name="connsiteY1" fmla="*/ 192398 h 1113637"/>
              <a:gd name="connsiteX2" fmla="*/ 2682497 w 2682497"/>
              <a:gd name="connsiteY2" fmla="*/ 0 h 1113637"/>
              <a:gd name="connsiteX3" fmla="*/ 2150130 w 2682497"/>
              <a:gd name="connsiteY3" fmla="*/ 552438 h 1113637"/>
              <a:gd name="connsiteX4" fmla="*/ 1138132 w 2682497"/>
              <a:gd name="connsiteY4" fmla="*/ 1101664 h 1113637"/>
              <a:gd name="connsiteX5" fmla="*/ 9 w 2682497"/>
              <a:gd name="connsiteY5" fmla="*/ 552438 h 1113637"/>
              <a:gd name="connsiteX0" fmla="*/ 7 w 2682495"/>
              <a:gd name="connsiteY0" fmla="*/ 552438 h 1102593"/>
              <a:gd name="connsiteX1" fmla="*/ 1153895 w 2682495"/>
              <a:gd name="connsiteY1" fmla="*/ 192398 h 1102593"/>
              <a:gd name="connsiteX2" fmla="*/ 2682495 w 2682495"/>
              <a:gd name="connsiteY2" fmla="*/ 0 h 1102593"/>
              <a:gd name="connsiteX3" fmla="*/ 2260486 w 2682495"/>
              <a:gd name="connsiteY3" fmla="*/ 662796 h 1102593"/>
              <a:gd name="connsiteX4" fmla="*/ 1138130 w 2682495"/>
              <a:gd name="connsiteY4" fmla="*/ 1101664 h 1102593"/>
              <a:gd name="connsiteX5" fmla="*/ 7 w 2682495"/>
              <a:gd name="connsiteY5" fmla="*/ 552438 h 1102593"/>
              <a:gd name="connsiteX0" fmla="*/ 7 w 2682495"/>
              <a:gd name="connsiteY0" fmla="*/ 638546 h 1188701"/>
              <a:gd name="connsiteX1" fmla="*/ 1153895 w 2682495"/>
              <a:gd name="connsiteY1" fmla="*/ 278506 h 1188701"/>
              <a:gd name="connsiteX2" fmla="*/ 1057175 w 2682495"/>
              <a:gd name="connsiteY2" fmla="*/ 13758 h 1188701"/>
              <a:gd name="connsiteX3" fmla="*/ 2682495 w 2682495"/>
              <a:gd name="connsiteY3" fmla="*/ 86108 h 1188701"/>
              <a:gd name="connsiteX4" fmla="*/ 2260486 w 2682495"/>
              <a:gd name="connsiteY4" fmla="*/ 748904 h 1188701"/>
              <a:gd name="connsiteX5" fmla="*/ 1138130 w 2682495"/>
              <a:gd name="connsiteY5" fmla="*/ 1187772 h 1188701"/>
              <a:gd name="connsiteX6" fmla="*/ 7 w 2682495"/>
              <a:gd name="connsiteY6" fmla="*/ 638546 h 1188701"/>
              <a:gd name="connsiteX0" fmla="*/ 3148 w 2685636"/>
              <a:gd name="connsiteY0" fmla="*/ 638546 h 1188701"/>
              <a:gd name="connsiteX1" fmla="*/ 810195 w 2685636"/>
              <a:gd name="connsiteY1" fmla="*/ 120851 h 1188701"/>
              <a:gd name="connsiteX2" fmla="*/ 1060316 w 2685636"/>
              <a:gd name="connsiteY2" fmla="*/ 13758 h 1188701"/>
              <a:gd name="connsiteX3" fmla="*/ 2685636 w 2685636"/>
              <a:gd name="connsiteY3" fmla="*/ 86108 h 1188701"/>
              <a:gd name="connsiteX4" fmla="*/ 2263627 w 2685636"/>
              <a:gd name="connsiteY4" fmla="*/ 748904 h 1188701"/>
              <a:gd name="connsiteX5" fmla="*/ 1141271 w 2685636"/>
              <a:gd name="connsiteY5" fmla="*/ 1187772 h 1188701"/>
              <a:gd name="connsiteX6" fmla="*/ 3148 w 2685636"/>
              <a:gd name="connsiteY6" fmla="*/ 638546 h 1188701"/>
              <a:gd name="connsiteX0" fmla="*/ 684661 w 1900956"/>
              <a:gd name="connsiteY0" fmla="*/ 417829 h 1194525"/>
              <a:gd name="connsiteX1" fmla="*/ 25515 w 1900956"/>
              <a:gd name="connsiteY1" fmla="*/ 120851 h 1194525"/>
              <a:gd name="connsiteX2" fmla="*/ 275636 w 1900956"/>
              <a:gd name="connsiteY2" fmla="*/ 13758 h 1194525"/>
              <a:gd name="connsiteX3" fmla="*/ 1900956 w 1900956"/>
              <a:gd name="connsiteY3" fmla="*/ 86108 h 1194525"/>
              <a:gd name="connsiteX4" fmla="*/ 1478947 w 1900956"/>
              <a:gd name="connsiteY4" fmla="*/ 748904 h 1194525"/>
              <a:gd name="connsiteX5" fmla="*/ 356591 w 1900956"/>
              <a:gd name="connsiteY5" fmla="*/ 1187772 h 1194525"/>
              <a:gd name="connsiteX6" fmla="*/ 684661 w 1900956"/>
              <a:gd name="connsiteY6" fmla="*/ 417829 h 1194525"/>
              <a:gd name="connsiteX0" fmla="*/ 684661 w 1900956"/>
              <a:gd name="connsiteY0" fmla="*/ 417829 h 1194525"/>
              <a:gd name="connsiteX1" fmla="*/ 25515 w 1900956"/>
              <a:gd name="connsiteY1" fmla="*/ 120851 h 1194525"/>
              <a:gd name="connsiteX2" fmla="*/ 275636 w 1900956"/>
              <a:gd name="connsiteY2" fmla="*/ 13758 h 1194525"/>
              <a:gd name="connsiteX3" fmla="*/ 1900956 w 1900956"/>
              <a:gd name="connsiteY3" fmla="*/ 86108 h 1194525"/>
              <a:gd name="connsiteX4" fmla="*/ 1478947 w 1900956"/>
              <a:gd name="connsiteY4" fmla="*/ 748904 h 1194525"/>
              <a:gd name="connsiteX5" fmla="*/ 356591 w 1900956"/>
              <a:gd name="connsiteY5" fmla="*/ 1187772 h 1194525"/>
              <a:gd name="connsiteX6" fmla="*/ 684661 w 1900956"/>
              <a:gd name="connsiteY6" fmla="*/ 417829 h 1194525"/>
              <a:gd name="connsiteX0" fmla="*/ 692229 w 2487355"/>
              <a:gd name="connsiteY0" fmla="*/ 405495 h 1182191"/>
              <a:gd name="connsiteX1" fmla="*/ 33083 w 2487355"/>
              <a:gd name="connsiteY1" fmla="*/ 108517 h 1182191"/>
              <a:gd name="connsiteX2" fmla="*/ 283204 w 2487355"/>
              <a:gd name="connsiteY2" fmla="*/ 1424 h 1182191"/>
              <a:gd name="connsiteX3" fmla="*/ 2427314 w 2487355"/>
              <a:gd name="connsiteY3" fmla="*/ 48721 h 1182191"/>
              <a:gd name="connsiteX4" fmla="*/ 1908524 w 2487355"/>
              <a:gd name="connsiteY4" fmla="*/ 73774 h 1182191"/>
              <a:gd name="connsiteX5" fmla="*/ 1486515 w 2487355"/>
              <a:gd name="connsiteY5" fmla="*/ 736570 h 1182191"/>
              <a:gd name="connsiteX6" fmla="*/ 364159 w 2487355"/>
              <a:gd name="connsiteY6" fmla="*/ 1175438 h 1182191"/>
              <a:gd name="connsiteX7" fmla="*/ 692229 w 2487355"/>
              <a:gd name="connsiteY7" fmla="*/ 405495 h 1182191"/>
              <a:gd name="connsiteX0" fmla="*/ 692229 w 2493966"/>
              <a:gd name="connsiteY0" fmla="*/ 405495 h 1182191"/>
              <a:gd name="connsiteX1" fmla="*/ 33083 w 2493966"/>
              <a:gd name="connsiteY1" fmla="*/ 108517 h 1182191"/>
              <a:gd name="connsiteX2" fmla="*/ 283204 w 2493966"/>
              <a:gd name="connsiteY2" fmla="*/ 1424 h 1182191"/>
              <a:gd name="connsiteX3" fmla="*/ 2427314 w 2493966"/>
              <a:gd name="connsiteY3" fmla="*/ 48721 h 1182191"/>
              <a:gd name="connsiteX4" fmla="*/ 1908524 w 2493966"/>
              <a:gd name="connsiteY4" fmla="*/ 73774 h 1182191"/>
              <a:gd name="connsiteX5" fmla="*/ 1859755 w 2493966"/>
              <a:gd name="connsiteY5" fmla="*/ 647810 h 1182191"/>
              <a:gd name="connsiteX6" fmla="*/ 1486515 w 2493966"/>
              <a:gd name="connsiteY6" fmla="*/ 736570 h 1182191"/>
              <a:gd name="connsiteX7" fmla="*/ 364159 w 2493966"/>
              <a:gd name="connsiteY7" fmla="*/ 1175438 h 1182191"/>
              <a:gd name="connsiteX8" fmla="*/ 692229 w 2493966"/>
              <a:gd name="connsiteY8" fmla="*/ 405495 h 1182191"/>
              <a:gd name="connsiteX0" fmla="*/ 692229 w 2513144"/>
              <a:gd name="connsiteY0" fmla="*/ 405495 h 1182191"/>
              <a:gd name="connsiteX1" fmla="*/ 33083 w 2513144"/>
              <a:gd name="connsiteY1" fmla="*/ 108517 h 1182191"/>
              <a:gd name="connsiteX2" fmla="*/ 283204 w 2513144"/>
              <a:gd name="connsiteY2" fmla="*/ 1424 h 1182191"/>
              <a:gd name="connsiteX3" fmla="*/ 2427314 w 2513144"/>
              <a:gd name="connsiteY3" fmla="*/ 48721 h 1182191"/>
              <a:gd name="connsiteX4" fmla="*/ 2097711 w 2513144"/>
              <a:gd name="connsiteY4" fmla="*/ 199898 h 1182191"/>
              <a:gd name="connsiteX5" fmla="*/ 1859755 w 2513144"/>
              <a:gd name="connsiteY5" fmla="*/ 647810 h 1182191"/>
              <a:gd name="connsiteX6" fmla="*/ 1486515 w 2513144"/>
              <a:gd name="connsiteY6" fmla="*/ 736570 h 1182191"/>
              <a:gd name="connsiteX7" fmla="*/ 364159 w 2513144"/>
              <a:gd name="connsiteY7" fmla="*/ 1175438 h 1182191"/>
              <a:gd name="connsiteX8" fmla="*/ 692229 w 2513144"/>
              <a:gd name="connsiteY8" fmla="*/ 405495 h 1182191"/>
              <a:gd name="connsiteX0" fmla="*/ 692229 w 2513144"/>
              <a:gd name="connsiteY0" fmla="*/ 405495 h 1182191"/>
              <a:gd name="connsiteX1" fmla="*/ 33083 w 2513144"/>
              <a:gd name="connsiteY1" fmla="*/ 108517 h 1182191"/>
              <a:gd name="connsiteX2" fmla="*/ 283204 w 2513144"/>
              <a:gd name="connsiteY2" fmla="*/ 1424 h 1182191"/>
              <a:gd name="connsiteX3" fmla="*/ 2427314 w 2513144"/>
              <a:gd name="connsiteY3" fmla="*/ 48721 h 1182191"/>
              <a:gd name="connsiteX4" fmla="*/ 2097711 w 2513144"/>
              <a:gd name="connsiteY4" fmla="*/ 199898 h 1182191"/>
              <a:gd name="connsiteX5" fmla="*/ 1623272 w 2513144"/>
              <a:gd name="connsiteY5" fmla="*/ 931590 h 1182191"/>
              <a:gd name="connsiteX6" fmla="*/ 1486515 w 2513144"/>
              <a:gd name="connsiteY6" fmla="*/ 736570 h 1182191"/>
              <a:gd name="connsiteX7" fmla="*/ 364159 w 2513144"/>
              <a:gd name="connsiteY7" fmla="*/ 1175438 h 1182191"/>
              <a:gd name="connsiteX8" fmla="*/ 692229 w 2513144"/>
              <a:gd name="connsiteY8" fmla="*/ 405495 h 1182191"/>
              <a:gd name="connsiteX0" fmla="*/ 692229 w 2513144"/>
              <a:gd name="connsiteY0" fmla="*/ 405495 h 1187740"/>
              <a:gd name="connsiteX1" fmla="*/ 33083 w 2513144"/>
              <a:gd name="connsiteY1" fmla="*/ 108517 h 1187740"/>
              <a:gd name="connsiteX2" fmla="*/ 283204 w 2513144"/>
              <a:gd name="connsiteY2" fmla="*/ 1424 h 1187740"/>
              <a:gd name="connsiteX3" fmla="*/ 2427314 w 2513144"/>
              <a:gd name="connsiteY3" fmla="*/ 48721 h 1187740"/>
              <a:gd name="connsiteX4" fmla="*/ 2097711 w 2513144"/>
              <a:gd name="connsiteY4" fmla="*/ 199898 h 1187740"/>
              <a:gd name="connsiteX5" fmla="*/ 1623272 w 2513144"/>
              <a:gd name="connsiteY5" fmla="*/ 931590 h 1187740"/>
              <a:gd name="connsiteX6" fmla="*/ 918956 w 2513144"/>
              <a:gd name="connsiteY6" fmla="*/ 815398 h 1187740"/>
              <a:gd name="connsiteX7" fmla="*/ 364159 w 2513144"/>
              <a:gd name="connsiteY7" fmla="*/ 1175438 h 1187740"/>
              <a:gd name="connsiteX8" fmla="*/ 692229 w 2513144"/>
              <a:gd name="connsiteY8" fmla="*/ 405495 h 1187740"/>
              <a:gd name="connsiteX0" fmla="*/ 660543 w 2481458"/>
              <a:gd name="connsiteY0" fmla="*/ 471087 h 1253332"/>
              <a:gd name="connsiteX1" fmla="*/ 1397 w 2481458"/>
              <a:gd name="connsiteY1" fmla="*/ 174109 h 1253332"/>
              <a:gd name="connsiteX2" fmla="*/ 942359 w 2481458"/>
              <a:gd name="connsiteY2" fmla="*/ 628 h 1253332"/>
              <a:gd name="connsiteX3" fmla="*/ 2395628 w 2481458"/>
              <a:gd name="connsiteY3" fmla="*/ 114313 h 1253332"/>
              <a:gd name="connsiteX4" fmla="*/ 2066025 w 2481458"/>
              <a:gd name="connsiteY4" fmla="*/ 265490 h 1253332"/>
              <a:gd name="connsiteX5" fmla="*/ 1591586 w 2481458"/>
              <a:gd name="connsiteY5" fmla="*/ 997182 h 1253332"/>
              <a:gd name="connsiteX6" fmla="*/ 887270 w 2481458"/>
              <a:gd name="connsiteY6" fmla="*/ 880990 h 1253332"/>
              <a:gd name="connsiteX7" fmla="*/ 332473 w 2481458"/>
              <a:gd name="connsiteY7" fmla="*/ 1241030 h 1253332"/>
              <a:gd name="connsiteX8" fmla="*/ 660543 w 2481458"/>
              <a:gd name="connsiteY8" fmla="*/ 471087 h 1253332"/>
              <a:gd name="connsiteX0" fmla="*/ 660543 w 2444863"/>
              <a:gd name="connsiteY0" fmla="*/ 559102 h 1341347"/>
              <a:gd name="connsiteX1" fmla="*/ 1397 w 2444863"/>
              <a:gd name="connsiteY1" fmla="*/ 262124 h 1341347"/>
              <a:gd name="connsiteX2" fmla="*/ 942359 w 2444863"/>
              <a:gd name="connsiteY2" fmla="*/ 88643 h 1341347"/>
              <a:gd name="connsiteX3" fmla="*/ 1093804 w 2444863"/>
              <a:gd name="connsiteY3" fmla="*/ 2865 h 1341347"/>
              <a:gd name="connsiteX4" fmla="*/ 2395628 w 2444863"/>
              <a:gd name="connsiteY4" fmla="*/ 202328 h 1341347"/>
              <a:gd name="connsiteX5" fmla="*/ 2066025 w 2444863"/>
              <a:gd name="connsiteY5" fmla="*/ 353505 h 1341347"/>
              <a:gd name="connsiteX6" fmla="*/ 1591586 w 2444863"/>
              <a:gd name="connsiteY6" fmla="*/ 1085197 h 1341347"/>
              <a:gd name="connsiteX7" fmla="*/ 887270 w 2444863"/>
              <a:gd name="connsiteY7" fmla="*/ 969005 h 1341347"/>
              <a:gd name="connsiteX8" fmla="*/ 332473 w 2444863"/>
              <a:gd name="connsiteY8" fmla="*/ 1329045 h 1341347"/>
              <a:gd name="connsiteX9" fmla="*/ 660543 w 2444863"/>
              <a:gd name="connsiteY9" fmla="*/ 559102 h 134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44863" h="1341347">
                <a:moveTo>
                  <a:pt x="660543" y="559102"/>
                </a:moveTo>
                <a:cubicBezTo>
                  <a:pt x="1109861" y="318220"/>
                  <a:pt x="-45572" y="340534"/>
                  <a:pt x="1397" y="262124"/>
                </a:cubicBezTo>
                <a:cubicBezTo>
                  <a:pt x="48366" y="183714"/>
                  <a:pt x="776230" y="113069"/>
                  <a:pt x="942359" y="88643"/>
                </a:cubicBezTo>
                <a:cubicBezTo>
                  <a:pt x="1108488" y="64217"/>
                  <a:pt x="851592" y="-16083"/>
                  <a:pt x="1093804" y="2865"/>
                </a:cubicBezTo>
                <a:cubicBezTo>
                  <a:pt x="1336016" y="21813"/>
                  <a:pt x="2217652" y="162672"/>
                  <a:pt x="2395628" y="202328"/>
                </a:cubicBezTo>
                <a:cubicBezTo>
                  <a:pt x="2573604" y="241984"/>
                  <a:pt x="2223680" y="253657"/>
                  <a:pt x="2066025" y="353505"/>
                </a:cubicBezTo>
                <a:cubicBezTo>
                  <a:pt x="1908370" y="453353"/>
                  <a:pt x="1661921" y="974731"/>
                  <a:pt x="1591586" y="1085197"/>
                </a:cubicBezTo>
                <a:cubicBezTo>
                  <a:pt x="1521251" y="1195663"/>
                  <a:pt x="1073474" y="881067"/>
                  <a:pt x="887270" y="969005"/>
                </a:cubicBezTo>
                <a:cubicBezTo>
                  <a:pt x="887270" y="1167850"/>
                  <a:pt x="370261" y="1397362"/>
                  <a:pt x="332473" y="1329045"/>
                </a:cubicBezTo>
                <a:cubicBezTo>
                  <a:pt x="294685" y="1260728"/>
                  <a:pt x="211225" y="799984"/>
                  <a:pt x="660543" y="55910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9" name="Picture 15" descr="http://minecraft-mods.ru/uploads/posts/2014-01/1391017048_the-cloud.jpg.-m1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7265" y="-2545505"/>
            <a:ext cx="6347697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Группа 28"/>
          <p:cNvGrpSpPr/>
          <p:nvPr/>
        </p:nvGrpSpPr>
        <p:grpSpPr>
          <a:xfrm>
            <a:off x="265467" y="871300"/>
            <a:ext cx="4654585" cy="4568896"/>
            <a:chOff x="1397811" y="404664"/>
            <a:chExt cx="6019152" cy="6048672"/>
          </a:xfrm>
        </p:grpSpPr>
        <p:sp>
          <p:nvSpPr>
            <p:cNvPr id="20" name="Ы"/>
            <p:cNvSpPr/>
            <p:nvPr/>
          </p:nvSpPr>
          <p:spPr>
            <a:xfrm>
              <a:off x="3876029" y="404664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Ы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п"/>
            <p:cNvSpPr/>
            <p:nvPr/>
          </p:nvSpPr>
          <p:spPr>
            <a:xfrm rot="2700000">
              <a:off x="5304882" y="919553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П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" name="Я"/>
            <p:cNvSpPr/>
            <p:nvPr/>
          </p:nvSpPr>
          <p:spPr>
            <a:xfrm rot="5400000">
              <a:off x="5904795" y="2384884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Я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Ю"/>
            <p:cNvSpPr/>
            <p:nvPr/>
          </p:nvSpPr>
          <p:spPr>
            <a:xfrm rot="8100000">
              <a:off x="5317228" y="3810750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Ю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" name="И"/>
            <p:cNvSpPr/>
            <p:nvPr/>
          </p:nvSpPr>
          <p:spPr>
            <a:xfrm rot="10800000">
              <a:off x="3969778" y="4365104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И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" name="А"/>
            <p:cNvSpPr/>
            <p:nvPr/>
          </p:nvSpPr>
          <p:spPr>
            <a:xfrm rot="13500000">
              <a:off x="2481138" y="3782276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А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" name="р"/>
            <p:cNvSpPr/>
            <p:nvPr/>
          </p:nvSpPr>
          <p:spPr>
            <a:xfrm rot="16200000">
              <a:off x="1973875" y="2395738"/>
              <a:ext cx="936104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Р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У"/>
            <p:cNvSpPr/>
            <p:nvPr/>
          </p:nvSpPr>
          <p:spPr>
            <a:xfrm rot="18900000">
              <a:off x="2583738" y="950647"/>
              <a:ext cx="936103" cy="208823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44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У</a:t>
              </a:r>
              <a:endParaRPr lang="ru-RU" sz="44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-3420888" y="2471294"/>
            <a:ext cx="6698627" cy="2342596"/>
            <a:chOff x="2132452" y="4898563"/>
            <a:chExt cx="6698627" cy="2342596"/>
          </a:xfrm>
        </p:grpSpPr>
        <p:sp>
          <p:nvSpPr>
            <p:cNvPr id="4" name="СЕРДЦЕВИНА"/>
            <p:cNvSpPr/>
            <p:nvPr/>
          </p:nvSpPr>
          <p:spPr>
            <a:xfrm>
              <a:off x="7433628" y="4898563"/>
              <a:ext cx="1397451" cy="1368908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FF0000"/>
                </a:solidFill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45" t="10929" r="8000" b="3174"/>
            <a:stretch/>
          </p:blipFill>
          <p:spPr bwMode="auto">
            <a:xfrm>
              <a:off x="2132452" y="6301458"/>
              <a:ext cx="996287" cy="93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7597225" y="4509120"/>
            <a:ext cx="1595156" cy="2243492"/>
            <a:chOff x="7597225" y="4509120"/>
            <a:chExt cx="1595156" cy="2243492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7597225" y="4509120"/>
              <a:ext cx="1595156" cy="2243492"/>
              <a:chOff x="7090064" y="3858211"/>
              <a:chExt cx="2159785" cy="2624832"/>
            </a:xfrm>
          </p:grpSpPr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4" t="19064" r="6913" b="7305"/>
              <a:stretch/>
            </p:blipFill>
            <p:spPr bwMode="auto">
              <a:xfrm rot="20365089">
                <a:off x="7090064" y="3858211"/>
                <a:ext cx="2159785" cy="2624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Полилиния 10"/>
              <p:cNvSpPr/>
              <p:nvPr/>
            </p:nvSpPr>
            <p:spPr>
              <a:xfrm>
                <a:off x="7784624" y="4561368"/>
                <a:ext cx="45719" cy="45719"/>
              </a:xfrm>
              <a:custGeom>
                <a:avLst/>
                <a:gdLst>
                  <a:gd name="connsiteX0" fmla="*/ 990 w 22337"/>
                  <a:gd name="connsiteY0" fmla="*/ 60 h 16708"/>
                  <a:gd name="connsiteX1" fmla="*/ 6275 w 22337"/>
                  <a:gd name="connsiteY1" fmla="*/ 15917 h 16708"/>
                  <a:gd name="connsiteX2" fmla="*/ 22132 w 22337"/>
                  <a:gd name="connsiteY2" fmla="*/ 10631 h 16708"/>
                  <a:gd name="connsiteX3" fmla="*/ 990 w 22337"/>
                  <a:gd name="connsiteY3" fmla="*/ 60 h 1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37" h="16708">
                    <a:moveTo>
                      <a:pt x="990" y="60"/>
                    </a:moveTo>
                    <a:cubicBezTo>
                      <a:pt x="-1653" y="941"/>
                      <a:pt x="1292" y="13425"/>
                      <a:pt x="6275" y="15917"/>
                    </a:cubicBezTo>
                    <a:cubicBezTo>
                      <a:pt x="11258" y="18409"/>
                      <a:pt x="18192" y="14571"/>
                      <a:pt x="22132" y="10631"/>
                    </a:cubicBezTo>
                    <a:cubicBezTo>
                      <a:pt x="24624" y="8139"/>
                      <a:pt x="3633" y="-821"/>
                      <a:pt x="990" y="6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олилиния 53"/>
              <p:cNvSpPr/>
              <p:nvPr/>
            </p:nvSpPr>
            <p:spPr>
              <a:xfrm>
                <a:off x="7478609" y="4613148"/>
                <a:ext cx="45719" cy="45719"/>
              </a:xfrm>
              <a:custGeom>
                <a:avLst/>
                <a:gdLst>
                  <a:gd name="connsiteX0" fmla="*/ 990 w 22337"/>
                  <a:gd name="connsiteY0" fmla="*/ 60 h 16708"/>
                  <a:gd name="connsiteX1" fmla="*/ 6275 w 22337"/>
                  <a:gd name="connsiteY1" fmla="*/ 15917 h 16708"/>
                  <a:gd name="connsiteX2" fmla="*/ 22132 w 22337"/>
                  <a:gd name="connsiteY2" fmla="*/ 10631 h 16708"/>
                  <a:gd name="connsiteX3" fmla="*/ 990 w 22337"/>
                  <a:gd name="connsiteY3" fmla="*/ 60 h 1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37" h="16708">
                    <a:moveTo>
                      <a:pt x="990" y="60"/>
                    </a:moveTo>
                    <a:cubicBezTo>
                      <a:pt x="-1653" y="941"/>
                      <a:pt x="1292" y="13425"/>
                      <a:pt x="6275" y="15917"/>
                    </a:cubicBezTo>
                    <a:cubicBezTo>
                      <a:pt x="11258" y="18409"/>
                      <a:pt x="18192" y="14571"/>
                      <a:pt x="22132" y="10631"/>
                    </a:cubicBezTo>
                    <a:cubicBezTo>
                      <a:pt x="24624" y="8139"/>
                      <a:pt x="3633" y="-821"/>
                      <a:pt x="990" y="6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олилиния 12"/>
            <p:cNvSpPr/>
            <p:nvPr/>
          </p:nvSpPr>
          <p:spPr>
            <a:xfrm>
              <a:off x="8509379" y="4808251"/>
              <a:ext cx="300251" cy="350603"/>
            </a:xfrm>
            <a:custGeom>
              <a:avLst/>
              <a:gdLst>
                <a:gd name="connsiteX0" fmla="*/ 0 w 300251"/>
                <a:gd name="connsiteY0" fmla="*/ 143302 h 307075"/>
                <a:gd name="connsiteX1" fmla="*/ 20472 w 300251"/>
                <a:gd name="connsiteY1" fmla="*/ 54591 h 307075"/>
                <a:gd name="connsiteX2" fmla="*/ 40943 w 300251"/>
                <a:gd name="connsiteY2" fmla="*/ 34120 h 307075"/>
                <a:gd name="connsiteX3" fmla="*/ 61415 w 300251"/>
                <a:gd name="connsiteY3" fmla="*/ 27296 h 307075"/>
                <a:gd name="connsiteX4" fmla="*/ 81887 w 300251"/>
                <a:gd name="connsiteY4" fmla="*/ 13648 h 307075"/>
                <a:gd name="connsiteX5" fmla="*/ 129654 w 300251"/>
                <a:gd name="connsiteY5" fmla="*/ 0 h 307075"/>
                <a:gd name="connsiteX6" fmla="*/ 177421 w 300251"/>
                <a:gd name="connsiteY6" fmla="*/ 20472 h 307075"/>
                <a:gd name="connsiteX7" fmla="*/ 225188 w 300251"/>
                <a:gd name="connsiteY7" fmla="*/ 68239 h 307075"/>
                <a:gd name="connsiteX8" fmla="*/ 245660 w 300251"/>
                <a:gd name="connsiteY8" fmla="*/ 109182 h 307075"/>
                <a:gd name="connsiteX9" fmla="*/ 266131 w 300251"/>
                <a:gd name="connsiteY9" fmla="*/ 156949 h 307075"/>
                <a:gd name="connsiteX10" fmla="*/ 279779 w 300251"/>
                <a:gd name="connsiteY10" fmla="*/ 218364 h 307075"/>
                <a:gd name="connsiteX11" fmla="*/ 293427 w 300251"/>
                <a:gd name="connsiteY11" fmla="*/ 266131 h 307075"/>
                <a:gd name="connsiteX12" fmla="*/ 300251 w 300251"/>
                <a:gd name="connsiteY12" fmla="*/ 307075 h 30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251" h="307075">
                  <a:moveTo>
                    <a:pt x="0" y="143302"/>
                  </a:moveTo>
                  <a:cubicBezTo>
                    <a:pt x="1877" y="130165"/>
                    <a:pt x="7982" y="67081"/>
                    <a:pt x="20472" y="54591"/>
                  </a:cubicBezTo>
                  <a:cubicBezTo>
                    <a:pt x="27296" y="47767"/>
                    <a:pt x="32914" y="39473"/>
                    <a:pt x="40943" y="34120"/>
                  </a:cubicBezTo>
                  <a:cubicBezTo>
                    <a:pt x="46928" y="30130"/>
                    <a:pt x="54981" y="30513"/>
                    <a:pt x="61415" y="27296"/>
                  </a:cubicBezTo>
                  <a:cubicBezTo>
                    <a:pt x="68751" y="23628"/>
                    <a:pt x="74551" y="17316"/>
                    <a:pt x="81887" y="13648"/>
                  </a:cubicBezTo>
                  <a:cubicBezTo>
                    <a:pt x="91678" y="8752"/>
                    <a:pt x="120907" y="2187"/>
                    <a:pt x="129654" y="0"/>
                  </a:cubicBezTo>
                  <a:cubicBezTo>
                    <a:pt x="147662" y="4502"/>
                    <a:pt x="164226" y="5392"/>
                    <a:pt x="177421" y="20472"/>
                  </a:cubicBezTo>
                  <a:cubicBezTo>
                    <a:pt x="222510" y="72001"/>
                    <a:pt x="183104" y="54210"/>
                    <a:pt x="225188" y="68239"/>
                  </a:cubicBezTo>
                  <a:cubicBezTo>
                    <a:pt x="251416" y="107581"/>
                    <a:pt x="228709" y="69630"/>
                    <a:pt x="245660" y="109182"/>
                  </a:cubicBezTo>
                  <a:cubicBezTo>
                    <a:pt x="257379" y="136526"/>
                    <a:pt x="259730" y="131342"/>
                    <a:pt x="266131" y="156949"/>
                  </a:cubicBezTo>
                  <a:cubicBezTo>
                    <a:pt x="280197" y="213216"/>
                    <a:pt x="265773" y="169345"/>
                    <a:pt x="279779" y="218364"/>
                  </a:cubicBezTo>
                  <a:cubicBezTo>
                    <a:pt x="288450" y="248711"/>
                    <a:pt x="286317" y="230583"/>
                    <a:pt x="293427" y="266131"/>
                  </a:cubicBezTo>
                  <a:cubicBezTo>
                    <a:pt x="296141" y="279699"/>
                    <a:pt x="300251" y="307075"/>
                    <a:pt x="300251" y="307075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8" name="Picture 4" descr="http://newsoftek.at.ua/c/sonce/766471550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03" y="170244"/>
            <a:ext cx="2287976" cy="187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lenagold.ru/fon/clipart/p/pchel/pchel03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652" y="2810400"/>
            <a:ext cx="21145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61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99</Words>
  <Application>Microsoft Office PowerPoint</Application>
  <PresentationFormat>Экран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</dc:creator>
  <cp:lastModifiedBy>USER</cp:lastModifiedBy>
  <cp:revision>34</cp:revision>
  <dcterms:created xsi:type="dcterms:W3CDTF">2015-07-09T12:23:10Z</dcterms:created>
  <dcterms:modified xsi:type="dcterms:W3CDTF">2019-04-09T13:44:41Z</dcterms:modified>
</cp:coreProperties>
</file>