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57" r:id="rId4"/>
    <p:sldId id="256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FF31"/>
    <a:srgbClr val="66FFFF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69403F-3F5A-4B1D-8408-9F081EF454DD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7CE51D-4D6A-4A2C-9369-4AB6DDA9C1B9}">
      <dgm:prSet phldrT="[Текст]" custT="1"/>
      <dgm:spPr>
        <a:solidFill>
          <a:srgbClr val="21FF31"/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Полезные привычки</a:t>
          </a:r>
          <a:endParaRPr lang="ru-RU" sz="2800" dirty="0">
            <a:solidFill>
              <a:schemeClr val="tx1"/>
            </a:solidFill>
          </a:endParaRPr>
        </a:p>
      </dgm:t>
    </dgm:pt>
    <dgm:pt modelId="{E3CC65BF-7864-4DD5-A0C8-80914A3A052C}" type="parTrans" cxnId="{7E97F634-A002-4F79-9157-DACEA1B2FEBF}">
      <dgm:prSet/>
      <dgm:spPr/>
      <dgm:t>
        <a:bodyPr/>
        <a:lstStyle/>
        <a:p>
          <a:endParaRPr lang="ru-RU"/>
        </a:p>
      </dgm:t>
    </dgm:pt>
    <dgm:pt modelId="{016694FF-2A07-4ACC-A11F-72EE5B224689}" type="sibTrans" cxnId="{7E97F634-A002-4F79-9157-DACEA1B2FEBF}">
      <dgm:prSet/>
      <dgm:spPr/>
      <dgm:t>
        <a:bodyPr/>
        <a:lstStyle/>
        <a:p>
          <a:endParaRPr lang="ru-RU"/>
        </a:p>
      </dgm:t>
    </dgm:pt>
    <dgm:pt modelId="{5CF94414-6717-4837-B67F-093C544EE45A}">
      <dgm:prSet phldrT="[Текст]" custT="1"/>
      <dgm:spPr/>
      <dgm:t>
        <a:bodyPr/>
        <a:lstStyle/>
        <a:p>
          <a:r>
            <a:rPr lang="ru-RU" sz="1600" dirty="0"/>
            <a:t>Полезные экономические навыки и привычки в быту </a:t>
          </a:r>
        </a:p>
      </dgm:t>
    </dgm:pt>
    <dgm:pt modelId="{3FC55201-6F03-41EC-B2B1-ABC3D3E5FC79}" type="parTrans" cxnId="{354782D0-5D92-4693-BA65-A5E2EB504891}">
      <dgm:prSet/>
      <dgm:spPr/>
      <dgm:t>
        <a:bodyPr/>
        <a:lstStyle/>
        <a:p>
          <a:endParaRPr lang="ru-RU"/>
        </a:p>
      </dgm:t>
    </dgm:pt>
    <dgm:pt modelId="{1F505754-DCFE-4653-AF7D-7EF2B9734FA0}" type="sibTrans" cxnId="{354782D0-5D92-4693-BA65-A5E2EB504891}">
      <dgm:prSet/>
      <dgm:spPr/>
      <dgm:t>
        <a:bodyPr/>
        <a:lstStyle/>
        <a:p>
          <a:endParaRPr lang="ru-RU"/>
        </a:p>
      </dgm:t>
    </dgm:pt>
    <dgm:pt modelId="{783F5C15-3CC3-4358-9142-56748C0579D2}">
      <dgm:prSet phldrT="[Текст]" custT="1"/>
      <dgm:spPr>
        <a:solidFill>
          <a:srgbClr val="FF0000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>
              <a:solidFill>
                <a:schemeClr val="tx1"/>
              </a:solidFill>
            </a:rPr>
            <a:t>Товар</a:t>
          </a:r>
        </a:p>
        <a:p>
          <a:pPr marL="0" lvl="0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dirty="0">
            <a:solidFill>
              <a:schemeClr val="tx1"/>
            </a:solidFill>
          </a:endParaRPr>
        </a:p>
      </dgm:t>
    </dgm:pt>
    <dgm:pt modelId="{1AEF1115-E5A0-4D48-BF7E-D8DE6CA8DC19}" type="parTrans" cxnId="{67AD2B8E-BE7B-43DD-AE0D-11894AB7D798}">
      <dgm:prSet/>
      <dgm:spPr/>
      <dgm:t>
        <a:bodyPr/>
        <a:lstStyle/>
        <a:p>
          <a:endParaRPr lang="ru-RU"/>
        </a:p>
      </dgm:t>
    </dgm:pt>
    <dgm:pt modelId="{1F5D825D-8333-45E5-893C-A75C2CF3B1DE}" type="sibTrans" cxnId="{67AD2B8E-BE7B-43DD-AE0D-11894AB7D798}">
      <dgm:prSet/>
      <dgm:spPr/>
      <dgm:t>
        <a:bodyPr/>
        <a:lstStyle/>
        <a:p>
          <a:endParaRPr lang="ru-RU"/>
        </a:p>
      </dgm:t>
    </dgm:pt>
    <dgm:pt modelId="{8629E750-8B2A-4656-A5B7-B6C326ACFCCD}">
      <dgm:prSet phldrT="[Текст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/>
            <a:t>Труд и продукт</a:t>
          </a:r>
        </a:p>
      </dgm:t>
    </dgm:pt>
    <dgm:pt modelId="{8D735414-9A6C-48D3-8196-F093148B5C65}" type="parTrans" cxnId="{EB3AD330-1A69-4A14-8ABE-25F58BA9CCA4}">
      <dgm:prSet/>
      <dgm:spPr/>
      <dgm:t>
        <a:bodyPr/>
        <a:lstStyle/>
        <a:p>
          <a:endParaRPr lang="ru-RU"/>
        </a:p>
      </dgm:t>
    </dgm:pt>
    <dgm:pt modelId="{0C642EED-9FB4-4E2D-A894-CCCB76305C59}" type="sibTrans" cxnId="{EB3AD330-1A69-4A14-8ABE-25F58BA9CCA4}">
      <dgm:prSet/>
      <dgm:spPr/>
      <dgm:t>
        <a:bodyPr/>
        <a:lstStyle/>
        <a:p>
          <a:endParaRPr lang="ru-RU"/>
        </a:p>
      </dgm:t>
    </dgm:pt>
    <dgm:pt modelId="{2E201B67-ECB6-4795-BE80-98F2F4EEA986}">
      <dgm:prSet phldrT="[Текст]"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2000" dirty="0">
              <a:solidFill>
                <a:schemeClr val="tx1"/>
              </a:solidFill>
            </a:rPr>
            <a:t>Деньги</a:t>
          </a:r>
        </a:p>
      </dgm:t>
    </dgm:pt>
    <dgm:pt modelId="{F81EE62B-AF32-4C58-8DF1-E52C53B6A6BD}" type="parTrans" cxnId="{2E532D90-6D4A-4303-A1CC-ECC07E7CB95D}">
      <dgm:prSet/>
      <dgm:spPr/>
      <dgm:t>
        <a:bodyPr/>
        <a:lstStyle/>
        <a:p>
          <a:endParaRPr lang="ru-RU"/>
        </a:p>
      </dgm:t>
    </dgm:pt>
    <dgm:pt modelId="{CF7044A2-3A31-4384-B67B-D571CE9B834C}" type="sibTrans" cxnId="{2E532D90-6D4A-4303-A1CC-ECC07E7CB95D}">
      <dgm:prSet/>
      <dgm:spPr/>
      <dgm:t>
        <a:bodyPr/>
        <a:lstStyle/>
        <a:p>
          <a:endParaRPr lang="ru-RU"/>
        </a:p>
      </dgm:t>
    </dgm:pt>
    <dgm:pt modelId="{2708434A-D650-4D8A-BD98-707DFB13338B}">
      <dgm:prSet phldrT="[Текст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i="0" dirty="0"/>
            <a:t>     </a:t>
          </a:r>
          <a:r>
            <a:rPr lang="ru-RU" dirty="0"/>
            <a:t>Цена стоимость</a:t>
          </a:r>
        </a:p>
      </dgm:t>
    </dgm:pt>
    <dgm:pt modelId="{3558F54C-208C-4A58-B724-57A3CF29B029}" type="parTrans" cxnId="{815B1366-45BA-4555-A964-996889D60C3C}">
      <dgm:prSet/>
      <dgm:spPr/>
      <dgm:t>
        <a:bodyPr/>
        <a:lstStyle/>
        <a:p>
          <a:endParaRPr lang="ru-RU"/>
        </a:p>
      </dgm:t>
    </dgm:pt>
    <dgm:pt modelId="{C0F38A88-200B-4A6A-85DC-6D75C7147D3D}" type="sibTrans" cxnId="{815B1366-45BA-4555-A964-996889D60C3C}">
      <dgm:prSet/>
      <dgm:spPr/>
      <dgm:t>
        <a:bodyPr/>
        <a:lstStyle/>
        <a:p>
          <a:endParaRPr lang="ru-RU"/>
        </a:p>
      </dgm:t>
    </dgm:pt>
    <dgm:pt modelId="{4D5A772B-5A09-47C0-A340-ED637F3B11AC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800" dirty="0">
              <a:solidFill>
                <a:schemeClr val="tx1"/>
              </a:solidFill>
            </a:rPr>
            <a:t>Реклама</a:t>
          </a:r>
        </a:p>
      </dgm:t>
    </dgm:pt>
    <dgm:pt modelId="{F7EF3AA1-0721-4050-9A61-0BDA434C313B}" type="parTrans" cxnId="{230840D3-19FE-4A11-8C7D-D379363FB616}">
      <dgm:prSet/>
      <dgm:spPr/>
      <dgm:t>
        <a:bodyPr/>
        <a:lstStyle/>
        <a:p>
          <a:endParaRPr lang="ru-RU"/>
        </a:p>
      </dgm:t>
    </dgm:pt>
    <dgm:pt modelId="{02DE1AA4-79BE-4358-830D-39F9CF001D49}" type="sibTrans" cxnId="{230840D3-19FE-4A11-8C7D-D379363FB616}">
      <dgm:prSet/>
      <dgm:spPr/>
      <dgm:t>
        <a:bodyPr/>
        <a:lstStyle/>
        <a:p>
          <a:endParaRPr lang="ru-RU"/>
        </a:p>
      </dgm:t>
    </dgm:pt>
    <dgm:pt modelId="{89857880-2697-415C-8344-3591AF79155E}">
      <dgm:prSet phldrT="[Текст]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0" i="0" dirty="0"/>
            <a:t>Правда и ложь, разум и чувства, желания и возможности</a:t>
          </a:r>
        </a:p>
        <a:p>
          <a:pPr marL="114300" lvl="1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ru-RU" dirty="0"/>
        </a:p>
      </dgm:t>
    </dgm:pt>
    <dgm:pt modelId="{2767943A-0A95-4C8B-A993-2732A5D69E1D}" type="parTrans" cxnId="{9C8378A1-EB9A-462F-A833-D37D0614BFE3}">
      <dgm:prSet/>
      <dgm:spPr/>
      <dgm:t>
        <a:bodyPr/>
        <a:lstStyle/>
        <a:p>
          <a:endParaRPr lang="ru-RU"/>
        </a:p>
      </dgm:t>
    </dgm:pt>
    <dgm:pt modelId="{1638A15A-E2C5-4F0B-96FE-3681FC0DE809}" type="sibTrans" cxnId="{9C8378A1-EB9A-462F-A833-D37D0614BFE3}">
      <dgm:prSet/>
      <dgm:spPr/>
      <dgm:t>
        <a:bodyPr/>
        <a:lstStyle/>
        <a:p>
          <a:endParaRPr lang="ru-RU"/>
        </a:p>
      </dgm:t>
    </dgm:pt>
    <dgm:pt modelId="{99572C4F-6865-43B3-99D0-7E148D7DF0FA}">
      <dgm:prSet phldrT="[Текст]"/>
      <dgm:spPr/>
      <dgm:t>
        <a:bodyPr/>
        <a:lstStyle/>
        <a:p>
          <a:endParaRPr lang="ru-RU" sz="1200" dirty="0"/>
        </a:p>
      </dgm:t>
    </dgm:pt>
    <dgm:pt modelId="{CAB8CD2A-35C5-44E7-866F-B43CB5A9331F}" type="parTrans" cxnId="{DAE88F2A-BF6C-4B18-898C-B3D13F5C4B4F}">
      <dgm:prSet/>
      <dgm:spPr/>
      <dgm:t>
        <a:bodyPr/>
        <a:lstStyle/>
        <a:p>
          <a:endParaRPr lang="ru-RU"/>
        </a:p>
      </dgm:t>
    </dgm:pt>
    <dgm:pt modelId="{3DA9B030-1807-47D0-870E-1709F943C817}" type="sibTrans" cxnId="{DAE88F2A-BF6C-4B18-898C-B3D13F5C4B4F}">
      <dgm:prSet/>
      <dgm:spPr/>
      <dgm:t>
        <a:bodyPr/>
        <a:lstStyle/>
        <a:p>
          <a:endParaRPr lang="ru-RU"/>
        </a:p>
      </dgm:t>
    </dgm:pt>
    <dgm:pt modelId="{615C4948-6B17-48DD-9A0D-68DF2B735456}" type="pres">
      <dgm:prSet presAssocID="{9969403F-3F5A-4B1D-8408-9F081EF454DD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0E5A3964-3777-4149-B4E0-C32A50A713D0}" type="pres">
      <dgm:prSet presAssocID="{9969403F-3F5A-4B1D-8408-9F081EF454DD}" presName="children" presStyleCnt="0"/>
      <dgm:spPr/>
    </dgm:pt>
    <dgm:pt modelId="{1521BB5F-D1AB-4F5A-924F-4BDB2FBB3469}" type="pres">
      <dgm:prSet presAssocID="{9969403F-3F5A-4B1D-8408-9F081EF454DD}" presName="child1group" presStyleCnt="0"/>
      <dgm:spPr/>
    </dgm:pt>
    <dgm:pt modelId="{C23DD53F-04EC-4892-BF97-356FE1CAE322}" type="pres">
      <dgm:prSet presAssocID="{9969403F-3F5A-4B1D-8408-9F081EF454DD}" presName="child1" presStyleLbl="bgAcc1" presStyleIdx="0" presStyleCnt="4" custScaleX="116187" custScaleY="120976" custLinFactNeighborX="2312" custLinFactNeighborY="18456"/>
      <dgm:spPr/>
    </dgm:pt>
    <dgm:pt modelId="{EE790EB7-3247-4027-806E-3E2CCFFD5264}" type="pres">
      <dgm:prSet presAssocID="{9969403F-3F5A-4B1D-8408-9F081EF454DD}" presName="child1Text" presStyleLbl="bgAcc1" presStyleIdx="0" presStyleCnt="4">
        <dgm:presLayoutVars>
          <dgm:bulletEnabled val="1"/>
        </dgm:presLayoutVars>
      </dgm:prSet>
      <dgm:spPr/>
    </dgm:pt>
    <dgm:pt modelId="{976919C0-A3F6-4EF3-8B31-97F6A54BD96D}" type="pres">
      <dgm:prSet presAssocID="{9969403F-3F5A-4B1D-8408-9F081EF454DD}" presName="child2group" presStyleCnt="0"/>
      <dgm:spPr/>
    </dgm:pt>
    <dgm:pt modelId="{F06FD39F-CA81-4269-9FB7-75438DBB17EF}" type="pres">
      <dgm:prSet presAssocID="{9969403F-3F5A-4B1D-8408-9F081EF454DD}" presName="child2" presStyleLbl="bgAcc1" presStyleIdx="1" presStyleCnt="4" custScaleX="128122" custScaleY="115042" custLinFactNeighborX="24369" custLinFactNeighborY="18844"/>
      <dgm:spPr/>
    </dgm:pt>
    <dgm:pt modelId="{8F8C40A7-D5C6-4D77-A1CB-25EA8C566DE5}" type="pres">
      <dgm:prSet presAssocID="{9969403F-3F5A-4B1D-8408-9F081EF454DD}" presName="child2Text" presStyleLbl="bgAcc1" presStyleIdx="1" presStyleCnt="4">
        <dgm:presLayoutVars>
          <dgm:bulletEnabled val="1"/>
        </dgm:presLayoutVars>
      </dgm:prSet>
      <dgm:spPr/>
    </dgm:pt>
    <dgm:pt modelId="{B2B81D57-96B6-47C8-8955-58E3B41D8ADC}" type="pres">
      <dgm:prSet presAssocID="{9969403F-3F5A-4B1D-8408-9F081EF454DD}" presName="child3group" presStyleCnt="0"/>
      <dgm:spPr/>
    </dgm:pt>
    <dgm:pt modelId="{3704B462-9C89-48FF-B143-97E2574CB6AB}" type="pres">
      <dgm:prSet presAssocID="{9969403F-3F5A-4B1D-8408-9F081EF454DD}" presName="child3" presStyleLbl="bgAcc1" presStyleIdx="2" presStyleCnt="4" custScaleX="168802" custScaleY="159145" custLinFactNeighborX="25835" custLinFactNeighborY="-37223"/>
      <dgm:spPr/>
    </dgm:pt>
    <dgm:pt modelId="{4B61C916-3AD0-48B3-976B-13EF6FE2FC9C}" type="pres">
      <dgm:prSet presAssocID="{9969403F-3F5A-4B1D-8408-9F081EF454DD}" presName="child3Text" presStyleLbl="bgAcc1" presStyleIdx="2" presStyleCnt="4">
        <dgm:presLayoutVars>
          <dgm:bulletEnabled val="1"/>
        </dgm:presLayoutVars>
      </dgm:prSet>
      <dgm:spPr/>
    </dgm:pt>
    <dgm:pt modelId="{F7FDD0A7-5BE9-470D-A5A3-A31B32F2D429}" type="pres">
      <dgm:prSet presAssocID="{9969403F-3F5A-4B1D-8408-9F081EF454DD}" presName="child4group" presStyleCnt="0"/>
      <dgm:spPr/>
    </dgm:pt>
    <dgm:pt modelId="{7A11E98E-4B18-4EC0-910B-343DCDE20271}" type="pres">
      <dgm:prSet presAssocID="{9969403F-3F5A-4B1D-8408-9F081EF454DD}" presName="child4" presStyleLbl="bgAcc1" presStyleIdx="3" presStyleCnt="4" custScaleX="123302" custScaleY="134068" custLinFactNeighborX="-26660" custLinFactNeighborY="-40073"/>
      <dgm:spPr/>
    </dgm:pt>
    <dgm:pt modelId="{D5A79FD5-A209-4834-BB7C-99031AF90E93}" type="pres">
      <dgm:prSet presAssocID="{9969403F-3F5A-4B1D-8408-9F081EF454DD}" presName="child4Text" presStyleLbl="bgAcc1" presStyleIdx="3" presStyleCnt="4">
        <dgm:presLayoutVars>
          <dgm:bulletEnabled val="1"/>
        </dgm:presLayoutVars>
      </dgm:prSet>
      <dgm:spPr/>
    </dgm:pt>
    <dgm:pt modelId="{FD3A9D9C-B49E-4C43-919B-A9D6032430EB}" type="pres">
      <dgm:prSet presAssocID="{9969403F-3F5A-4B1D-8408-9F081EF454DD}" presName="childPlaceholder" presStyleCnt="0"/>
      <dgm:spPr/>
    </dgm:pt>
    <dgm:pt modelId="{A7D6C0B6-089C-45FD-ADF3-741DAB98856A}" type="pres">
      <dgm:prSet presAssocID="{9969403F-3F5A-4B1D-8408-9F081EF454DD}" presName="circle" presStyleCnt="0"/>
      <dgm:spPr/>
    </dgm:pt>
    <dgm:pt modelId="{40E84BEE-2F05-4D3F-825C-7E7FEE543ED6}" type="pres">
      <dgm:prSet presAssocID="{9969403F-3F5A-4B1D-8408-9F081EF454DD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E192931F-12B4-4282-8D30-A4D8C461483C}" type="pres">
      <dgm:prSet presAssocID="{9969403F-3F5A-4B1D-8408-9F081EF454DD}" presName="quadrant2" presStyleLbl="node1" presStyleIdx="1" presStyleCnt="4" custLinFactNeighborX="-2309" custLinFactNeighborY="-827">
        <dgm:presLayoutVars>
          <dgm:chMax val="1"/>
          <dgm:bulletEnabled val="1"/>
        </dgm:presLayoutVars>
      </dgm:prSet>
      <dgm:spPr/>
    </dgm:pt>
    <dgm:pt modelId="{67422B63-BB9F-46C2-87A3-1CA1337896E7}" type="pres">
      <dgm:prSet presAssocID="{9969403F-3F5A-4B1D-8408-9F081EF454DD}" presName="quadrant3" presStyleLbl="node1" presStyleIdx="2" presStyleCnt="4" custScaleX="98694" custLinFactNeighborX="-2309" custLinFactNeighborY="1261">
        <dgm:presLayoutVars>
          <dgm:chMax val="1"/>
          <dgm:bulletEnabled val="1"/>
        </dgm:presLayoutVars>
      </dgm:prSet>
      <dgm:spPr/>
    </dgm:pt>
    <dgm:pt modelId="{348B0063-0D12-4B5C-B50D-C67AFC3DF264}" type="pres">
      <dgm:prSet presAssocID="{9969403F-3F5A-4B1D-8408-9F081EF454DD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9E45C374-98E9-4C34-8DDA-4D2D66F3C3C8}" type="pres">
      <dgm:prSet presAssocID="{9969403F-3F5A-4B1D-8408-9F081EF454DD}" presName="quadrantPlaceholder" presStyleCnt="0"/>
      <dgm:spPr/>
    </dgm:pt>
    <dgm:pt modelId="{F857DC44-7D1C-47C9-A2A3-162CFB20DAE9}" type="pres">
      <dgm:prSet presAssocID="{9969403F-3F5A-4B1D-8408-9F081EF454DD}" presName="center1" presStyleLbl="fgShp" presStyleIdx="0" presStyleCnt="2"/>
      <dgm:spPr/>
    </dgm:pt>
    <dgm:pt modelId="{83C5EB1F-5D8D-47EE-A771-A4EC057578B2}" type="pres">
      <dgm:prSet presAssocID="{9969403F-3F5A-4B1D-8408-9F081EF454DD}" presName="center2" presStyleLbl="fgShp" presStyleIdx="1" presStyleCnt="2"/>
      <dgm:spPr/>
    </dgm:pt>
  </dgm:ptLst>
  <dgm:cxnLst>
    <dgm:cxn modelId="{697FDD02-0815-4ACD-A670-4ACFFCA5566F}" type="presOf" srcId="{5CF94414-6717-4837-B67F-093C544EE45A}" destId="{C23DD53F-04EC-4892-BF97-356FE1CAE322}" srcOrd="0" destOrd="0" presId="urn:microsoft.com/office/officeart/2005/8/layout/cycle4"/>
    <dgm:cxn modelId="{282B7913-DD91-4F9B-BD25-EA7968634B71}" type="presOf" srcId="{9969403F-3F5A-4B1D-8408-9F081EF454DD}" destId="{615C4948-6B17-48DD-9A0D-68DF2B735456}" srcOrd="0" destOrd="0" presId="urn:microsoft.com/office/officeart/2005/8/layout/cycle4"/>
    <dgm:cxn modelId="{C309E014-39BD-4239-96E3-7BD4B7069549}" type="presOf" srcId="{8629E750-8B2A-4656-A5B7-B6C326ACFCCD}" destId="{8F8C40A7-D5C6-4D77-A1CB-25EA8C566DE5}" srcOrd="1" destOrd="0" presId="urn:microsoft.com/office/officeart/2005/8/layout/cycle4"/>
    <dgm:cxn modelId="{1311651A-7174-4D06-9EDB-DE1BC2DB7815}" type="presOf" srcId="{8629E750-8B2A-4656-A5B7-B6C326ACFCCD}" destId="{F06FD39F-CA81-4269-9FB7-75438DBB17EF}" srcOrd="0" destOrd="0" presId="urn:microsoft.com/office/officeart/2005/8/layout/cycle4"/>
    <dgm:cxn modelId="{DAE88F2A-BF6C-4B18-898C-B3D13F5C4B4F}" srcId="{547CE51D-4D6A-4A2C-9369-4AB6DDA9C1B9}" destId="{99572C4F-6865-43B3-99D0-7E148D7DF0FA}" srcOrd="1" destOrd="0" parTransId="{CAB8CD2A-35C5-44E7-866F-B43CB5A9331F}" sibTransId="{3DA9B030-1807-47D0-870E-1709F943C817}"/>
    <dgm:cxn modelId="{EB3AD330-1A69-4A14-8ABE-25F58BA9CCA4}" srcId="{783F5C15-3CC3-4358-9142-56748C0579D2}" destId="{8629E750-8B2A-4656-A5B7-B6C326ACFCCD}" srcOrd="0" destOrd="0" parTransId="{8D735414-9A6C-48D3-8196-F093148B5C65}" sibTransId="{0C642EED-9FB4-4E2D-A894-CCCB76305C59}"/>
    <dgm:cxn modelId="{7E97F634-A002-4F79-9157-DACEA1B2FEBF}" srcId="{9969403F-3F5A-4B1D-8408-9F081EF454DD}" destId="{547CE51D-4D6A-4A2C-9369-4AB6DDA9C1B9}" srcOrd="0" destOrd="0" parTransId="{E3CC65BF-7864-4DD5-A0C8-80914A3A052C}" sibTransId="{016694FF-2A07-4ACC-A11F-72EE5B224689}"/>
    <dgm:cxn modelId="{815B1366-45BA-4555-A964-996889D60C3C}" srcId="{2E201B67-ECB6-4795-BE80-98F2F4EEA986}" destId="{2708434A-D650-4D8A-BD98-707DFB13338B}" srcOrd="0" destOrd="0" parTransId="{3558F54C-208C-4A58-B724-57A3CF29B029}" sibTransId="{C0F38A88-200B-4A6A-85DC-6D75C7147D3D}"/>
    <dgm:cxn modelId="{9F6F5F48-1612-4C65-A278-A0357B769C63}" type="presOf" srcId="{547CE51D-4D6A-4A2C-9369-4AB6DDA9C1B9}" destId="{40E84BEE-2F05-4D3F-825C-7E7FEE543ED6}" srcOrd="0" destOrd="0" presId="urn:microsoft.com/office/officeart/2005/8/layout/cycle4"/>
    <dgm:cxn modelId="{45E1E074-8701-4E52-9EF1-CFA46FFE358F}" type="presOf" srcId="{89857880-2697-415C-8344-3591AF79155E}" destId="{D5A79FD5-A209-4834-BB7C-99031AF90E93}" srcOrd="1" destOrd="0" presId="urn:microsoft.com/office/officeart/2005/8/layout/cycle4"/>
    <dgm:cxn modelId="{B947A475-F1BE-43D3-9B58-3FE64F08175F}" type="presOf" srcId="{99572C4F-6865-43B3-99D0-7E148D7DF0FA}" destId="{C23DD53F-04EC-4892-BF97-356FE1CAE322}" srcOrd="0" destOrd="1" presId="urn:microsoft.com/office/officeart/2005/8/layout/cycle4"/>
    <dgm:cxn modelId="{7FD7BF79-3773-4F88-AB45-E915CD7B2065}" type="presOf" srcId="{89857880-2697-415C-8344-3591AF79155E}" destId="{7A11E98E-4B18-4EC0-910B-343DCDE20271}" srcOrd="0" destOrd="0" presId="urn:microsoft.com/office/officeart/2005/8/layout/cycle4"/>
    <dgm:cxn modelId="{E94E7A83-BE97-45E9-B0DB-9C842B354F14}" type="presOf" srcId="{2708434A-D650-4D8A-BD98-707DFB13338B}" destId="{3704B462-9C89-48FF-B143-97E2574CB6AB}" srcOrd="0" destOrd="0" presId="urn:microsoft.com/office/officeart/2005/8/layout/cycle4"/>
    <dgm:cxn modelId="{67AD2B8E-BE7B-43DD-AE0D-11894AB7D798}" srcId="{9969403F-3F5A-4B1D-8408-9F081EF454DD}" destId="{783F5C15-3CC3-4358-9142-56748C0579D2}" srcOrd="1" destOrd="0" parTransId="{1AEF1115-E5A0-4D48-BF7E-D8DE6CA8DC19}" sibTransId="{1F5D825D-8333-45E5-893C-A75C2CF3B1DE}"/>
    <dgm:cxn modelId="{2E532D90-6D4A-4303-A1CC-ECC07E7CB95D}" srcId="{9969403F-3F5A-4B1D-8408-9F081EF454DD}" destId="{2E201B67-ECB6-4795-BE80-98F2F4EEA986}" srcOrd="2" destOrd="0" parTransId="{F81EE62B-AF32-4C58-8DF1-E52C53B6A6BD}" sibTransId="{CF7044A2-3A31-4384-B67B-D571CE9B834C}"/>
    <dgm:cxn modelId="{9C8378A1-EB9A-462F-A833-D37D0614BFE3}" srcId="{4D5A772B-5A09-47C0-A340-ED637F3B11AC}" destId="{89857880-2697-415C-8344-3591AF79155E}" srcOrd="0" destOrd="0" parTransId="{2767943A-0A95-4C8B-A993-2732A5D69E1D}" sibTransId="{1638A15A-E2C5-4F0B-96FE-3681FC0DE809}"/>
    <dgm:cxn modelId="{9EE3B8AD-4A0D-4BC1-AE62-3D65433FAAEA}" type="presOf" srcId="{2E201B67-ECB6-4795-BE80-98F2F4EEA986}" destId="{67422B63-BB9F-46C2-87A3-1CA1337896E7}" srcOrd="0" destOrd="0" presId="urn:microsoft.com/office/officeart/2005/8/layout/cycle4"/>
    <dgm:cxn modelId="{AC04C4B5-DEFB-4C71-918F-E568FD013A8B}" type="presOf" srcId="{99572C4F-6865-43B3-99D0-7E148D7DF0FA}" destId="{EE790EB7-3247-4027-806E-3E2CCFFD5264}" srcOrd="1" destOrd="1" presId="urn:microsoft.com/office/officeart/2005/8/layout/cycle4"/>
    <dgm:cxn modelId="{C829E8BF-70D0-4D93-A2AB-756FF9BC86DB}" type="presOf" srcId="{5CF94414-6717-4837-B67F-093C544EE45A}" destId="{EE790EB7-3247-4027-806E-3E2CCFFD5264}" srcOrd="1" destOrd="0" presId="urn:microsoft.com/office/officeart/2005/8/layout/cycle4"/>
    <dgm:cxn modelId="{F33CB7CC-7EDA-4762-9F70-4DEFF20D398A}" type="presOf" srcId="{783F5C15-3CC3-4358-9142-56748C0579D2}" destId="{E192931F-12B4-4282-8D30-A4D8C461483C}" srcOrd="0" destOrd="0" presId="urn:microsoft.com/office/officeart/2005/8/layout/cycle4"/>
    <dgm:cxn modelId="{354782D0-5D92-4693-BA65-A5E2EB504891}" srcId="{547CE51D-4D6A-4A2C-9369-4AB6DDA9C1B9}" destId="{5CF94414-6717-4837-B67F-093C544EE45A}" srcOrd="0" destOrd="0" parTransId="{3FC55201-6F03-41EC-B2B1-ABC3D3E5FC79}" sibTransId="{1F505754-DCFE-4653-AF7D-7EF2B9734FA0}"/>
    <dgm:cxn modelId="{230840D3-19FE-4A11-8C7D-D379363FB616}" srcId="{9969403F-3F5A-4B1D-8408-9F081EF454DD}" destId="{4D5A772B-5A09-47C0-A340-ED637F3B11AC}" srcOrd="3" destOrd="0" parTransId="{F7EF3AA1-0721-4050-9A61-0BDA434C313B}" sibTransId="{02DE1AA4-79BE-4358-830D-39F9CF001D49}"/>
    <dgm:cxn modelId="{75AF70D7-C1E3-4982-8184-873FDCC50EAD}" type="presOf" srcId="{2708434A-D650-4D8A-BD98-707DFB13338B}" destId="{4B61C916-3AD0-48B3-976B-13EF6FE2FC9C}" srcOrd="1" destOrd="0" presId="urn:microsoft.com/office/officeart/2005/8/layout/cycle4"/>
    <dgm:cxn modelId="{21B25AFD-0496-40CD-9457-5E45FE9499BB}" type="presOf" srcId="{4D5A772B-5A09-47C0-A340-ED637F3B11AC}" destId="{348B0063-0D12-4B5C-B50D-C67AFC3DF264}" srcOrd="0" destOrd="0" presId="urn:microsoft.com/office/officeart/2005/8/layout/cycle4"/>
    <dgm:cxn modelId="{99CF6828-0705-45CB-A7E5-B6D7221FEACB}" type="presParOf" srcId="{615C4948-6B17-48DD-9A0D-68DF2B735456}" destId="{0E5A3964-3777-4149-B4E0-C32A50A713D0}" srcOrd="0" destOrd="0" presId="urn:microsoft.com/office/officeart/2005/8/layout/cycle4"/>
    <dgm:cxn modelId="{4ABB069A-B644-485A-9083-13D62E7DFF9A}" type="presParOf" srcId="{0E5A3964-3777-4149-B4E0-C32A50A713D0}" destId="{1521BB5F-D1AB-4F5A-924F-4BDB2FBB3469}" srcOrd="0" destOrd="0" presId="urn:microsoft.com/office/officeart/2005/8/layout/cycle4"/>
    <dgm:cxn modelId="{4020605A-56C6-49C6-825A-A5B917F20B63}" type="presParOf" srcId="{1521BB5F-D1AB-4F5A-924F-4BDB2FBB3469}" destId="{C23DD53F-04EC-4892-BF97-356FE1CAE322}" srcOrd="0" destOrd="0" presId="urn:microsoft.com/office/officeart/2005/8/layout/cycle4"/>
    <dgm:cxn modelId="{D826EFBD-9DB7-4485-B2BF-1CA232D4E0F7}" type="presParOf" srcId="{1521BB5F-D1AB-4F5A-924F-4BDB2FBB3469}" destId="{EE790EB7-3247-4027-806E-3E2CCFFD5264}" srcOrd="1" destOrd="0" presId="urn:microsoft.com/office/officeart/2005/8/layout/cycle4"/>
    <dgm:cxn modelId="{7B4B56E1-806F-4F6A-8240-22AFB18E8CCA}" type="presParOf" srcId="{0E5A3964-3777-4149-B4E0-C32A50A713D0}" destId="{976919C0-A3F6-4EF3-8B31-97F6A54BD96D}" srcOrd="1" destOrd="0" presId="urn:microsoft.com/office/officeart/2005/8/layout/cycle4"/>
    <dgm:cxn modelId="{04AC3EC6-7F55-4542-8074-2EF64DB64718}" type="presParOf" srcId="{976919C0-A3F6-4EF3-8B31-97F6A54BD96D}" destId="{F06FD39F-CA81-4269-9FB7-75438DBB17EF}" srcOrd="0" destOrd="0" presId="urn:microsoft.com/office/officeart/2005/8/layout/cycle4"/>
    <dgm:cxn modelId="{16453E82-1C49-40B0-AC5A-F02D1F8CE548}" type="presParOf" srcId="{976919C0-A3F6-4EF3-8B31-97F6A54BD96D}" destId="{8F8C40A7-D5C6-4D77-A1CB-25EA8C566DE5}" srcOrd="1" destOrd="0" presId="urn:microsoft.com/office/officeart/2005/8/layout/cycle4"/>
    <dgm:cxn modelId="{97D13FBF-4EF1-4FED-832A-854C8202D366}" type="presParOf" srcId="{0E5A3964-3777-4149-B4E0-C32A50A713D0}" destId="{B2B81D57-96B6-47C8-8955-58E3B41D8ADC}" srcOrd="2" destOrd="0" presId="urn:microsoft.com/office/officeart/2005/8/layout/cycle4"/>
    <dgm:cxn modelId="{7C6916B9-08B7-4242-A792-185D2C57A53A}" type="presParOf" srcId="{B2B81D57-96B6-47C8-8955-58E3B41D8ADC}" destId="{3704B462-9C89-48FF-B143-97E2574CB6AB}" srcOrd="0" destOrd="0" presId="urn:microsoft.com/office/officeart/2005/8/layout/cycle4"/>
    <dgm:cxn modelId="{5F9C2C4F-6C17-4419-AFED-56DC008E8BA0}" type="presParOf" srcId="{B2B81D57-96B6-47C8-8955-58E3B41D8ADC}" destId="{4B61C916-3AD0-48B3-976B-13EF6FE2FC9C}" srcOrd="1" destOrd="0" presId="urn:microsoft.com/office/officeart/2005/8/layout/cycle4"/>
    <dgm:cxn modelId="{0FA5AF75-AFED-41D0-B081-8C12D08BE4DD}" type="presParOf" srcId="{0E5A3964-3777-4149-B4E0-C32A50A713D0}" destId="{F7FDD0A7-5BE9-470D-A5A3-A31B32F2D429}" srcOrd="3" destOrd="0" presId="urn:microsoft.com/office/officeart/2005/8/layout/cycle4"/>
    <dgm:cxn modelId="{E8430E6D-AD68-4CBC-8117-2301AD740CCE}" type="presParOf" srcId="{F7FDD0A7-5BE9-470D-A5A3-A31B32F2D429}" destId="{7A11E98E-4B18-4EC0-910B-343DCDE20271}" srcOrd="0" destOrd="0" presId="urn:microsoft.com/office/officeart/2005/8/layout/cycle4"/>
    <dgm:cxn modelId="{2026923E-7EF7-4C58-8118-22CE4B8E313A}" type="presParOf" srcId="{F7FDD0A7-5BE9-470D-A5A3-A31B32F2D429}" destId="{D5A79FD5-A209-4834-BB7C-99031AF90E93}" srcOrd="1" destOrd="0" presId="urn:microsoft.com/office/officeart/2005/8/layout/cycle4"/>
    <dgm:cxn modelId="{EDB8FEFC-7475-42EF-8BBB-3FB81171BE27}" type="presParOf" srcId="{0E5A3964-3777-4149-B4E0-C32A50A713D0}" destId="{FD3A9D9C-B49E-4C43-919B-A9D6032430EB}" srcOrd="4" destOrd="0" presId="urn:microsoft.com/office/officeart/2005/8/layout/cycle4"/>
    <dgm:cxn modelId="{4E36C5D4-B119-4455-958D-F5F2098E402C}" type="presParOf" srcId="{615C4948-6B17-48DD-9A0D-68DF2B735456}" destId="{A7D6C0B6-089C-45FD-ADF3-741DAB98856A}" srcOrd="1" destOrd="0" presId="urn:microsoft.com/office/officeart/2005/8/layout/cycle4"/>
    <dgm:cxn modelId="{9A48EFAA-93A3-46AB-BFBE-7DCB6544AFF0}" type="presParOf" srcId="{A7D6C0B6-089C-45FD-ADF3-741DAB98856A}" destId="{40E84BEE-2F05-4D3F-825C-7E7FEE543ED6}" srcOrd="0" destOrd="0" presId="urn:microsoft.com/office/officeart/2005/8/layout/cycle4"/>
    <dgm:cxn modelId="{46E8A117-1336-4129-BE9F-006C8CD517FA}" type="presParOf" srcId="{A7D6C0B6-089C-45FD-ADF3-741DAB98856A}" destId="{E192931F-12B4-4282-8D30-A4D8C461483C}" srcOrd="1" destOrd="0" presId="urn:microsoft.com/office/officeart/2005/8/layout/cycle4"/>
    <dgm:cxn modelId="{CE74D98B-65F1-40D8-AFDA-4610FA35867C}" type="presParOf" srcId="{A7D6C0B6-089C-45FD-ADF3-741DAB98856A}" destId="{67422B63-BB9F-46C2-87A3-1CA1337896E7}" srcOrd="2" destOrd="0" presId="urn:microsoft.com/office/officeart/2005/8/layout/cycle4"/>
    <dgm:cxn modelId="{610ACC11-2651-469C-829C-28EFF55F93C2}" type="presParOf" srcId="{A7D6C0B6-089C-45FD-ADF3-741DAB98856A}" destId="{348B0063-0D12-4B5C-B50D-C67AFC3DF264}" srcOrd="3" destOrd="0" presId="urn:microsoft.com/office/officeart/2005/8/layout/cycle4"/>
    <dgm:cxn modelId="{4C36CA7E-7CFB-46F5-98DE-FE16049EB95D}" type="presParOf" srcId="{A7D6C0B6-089C-45FD-ADF3-741DAB98856A}" destId="{9E45C374-98E9-4C34-8DDA-4D2D66F3C3C8}" srcOrd="4" destOrd="0" presId="urn:microsoft.com/office/officeart/2005/8/layout/cycle4"/>
    <dgm:cxn modelId="{B00719EF-C925-4932-AB98-EC189CF47399}" type="presParOf" srcId="{615C4948-6B17-48DD-9A0D-68DF2B735456}" destId="{F857DC44-7D1C-47C9-A2A3-162CFB20DAE9}" srcOrd="2" destOrd="0" presId="urn:microsoft.com/office/officeart/2005/8/layout/cycle4"/>
    <dgm:cxn modelId="{1ECBEB23-C992-464A-BE1E-48CE52DF6BBD}" type="presParOf" srcId="{615C4948-6B17-48DD-9A0D-68DF2B735456}" destId="{83C5EB1F-5D8D-47EE-A771-A4EC057578B2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4B462-9C89-48FF-B143-97E2574CB6AB}">
      <dsp:nvSpPr>
        <dsp:cNvPr id="0" name=""/>
        <dsp:cNvSpPr/>
      </dsp:nvSpPr>
      <dsp:spPr>
        <a:xfrm>
          <a:off x="4367294" y="1980669"/>
          <a:ext cx="3662289" cy="22366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i="0" kern="1200" dirty="0"/>
            <a:t>     </a:t>
          </a:r>
          <a:r>
            <a:rPr lang="ru-RU" sz="1500" kern="1200" dirty="0"/>
            <a:t>Цена стоимость</a:t>
          </a:r>
        </a:p>
      </dsp:txBody>
      <dsp:txXfrm>
        <a:off x="5515112" y="2588954"/>
        <a:ext cx="2465340" cy="1579198"/>
      </dsp:txXfrm>
    </dsp:sp>
    <dsp:sp modelId="{7A11E98E-4B18-4EC0-910B-343DCDE20271}">
      <dsp:nvSpPr>
        <dsp:cNvPr id="0" name=""/>
        <dsp:cNvSpPr/>
      </dsp:nvSpPr>
      <dsp:spPr>
        <a:xfrm>
          <a:off x="182116" y="2116831"/>
          <a:ext cx="2675132" cy="18841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b="0" i="0" kern="1200" dirty="0"/>
            <a:t>Правда и ложь, разум и чувства, желания и возможности</a:t>
          </a:r>
        </a:p>
        <a:p>
          <a:pPr marL="114300" lvl="1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ru-RU" sz="1500" kern="1200" dirty="0"/>
        </a:p>
      </dsp:txBody>
      <dsp:txXfrm>
        <a:off x="223505" y="2629266"/>
        <a:ext cx="1789814" cy="1330359"/>
      </dsp:txXfrm>
    </dsp:sp>
    <dsp:sp modelId="{F06FD39F-CA81-4269-9FB7-75438DBB17EF}">
      <dsp:nvSpPr>
        <dsp:cNvPr id="0" name=""/>
        <dsp:cNvSpPr/>
      </dsp:nvSpPr>
      <dsp:spPr>
        <a:xfrm>
          <a:off x="4776780" y="92079"/>
          <a:ext cx="2779705" cy="16167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kern="1200" dirty="0"/>
            <a:t>Труд и продукт</a:t>
          </a:r>
        </a:p>
      </dsp:txBody>
      <dsp:txXfrm>
        <a:off x="5646207" y="127595"/>
        <a:ext cx="1874762" cy="1141563"/>
      </dsp:txXfrm>
    </dsp:sp>
    <dsp:sp modelId="{C23DD53F-04EC-4892-BF97-356FE1CAE322}">
      <dsp:nvSpPr>
        <dsp:cNvPr id="0" name=""/>
        <dsp:cNvSpPr/>
      </dsp:nvSpPr>
      <dsp:spPr>
        <a:xfrm>
          <a:off x="887869" y="44928"/>
          <a:ext cx="2520766" cy="1700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/>
            <a:t>Полезные экономические навыки и привычки в быту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200" kern="1200" dirty="0"/>
        </a:p>
      </dsp:txBody>
      <dsp:txXfrm>
        <a:off x="925217" y="82276"/>
        <a:ext cx="1689840" cy="1200446"/>
      </dsp:txXfrm>
    </dsp:sp>
    <dsp:sp modelId="{40E84BEE-2F05-4D3F-825C-7E7FEE543ED6}">
      <dsp:nvSpPr>
        <dsp:cNvPr id="0" name=""/>
        <dsp:cNvSpPr/>
      </dsp:nvSpPr>
      <dsp:spPr>
        <a:xfrm>
          <a:off x="2169207" y="317388"/>
          <a:ext cx="1901673" cy="1901673"/>
        </a:xfrm>
        <a:prstGeom prst="pieWedge">
          <a:avLst/>
        </a:prstGeom>
        <a:solidFill>
          <a:srgbClr val="21FF3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Полезные привычки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2726194" y="874375"/>
        <a:ext cx="1344686" cy="1344686"/>
      </dsp:txXfrm>
    </dsp:sp>
    <dsp:sp modelId="{E192931F-12B4-4282-8D30-A4D8C461483C}">
      <dsp:nvSpPr>
        <dsp:cNvPr id="0" name=""/>
        <dsp:cNvSpPr/>
      </dsp:nvSpPr>
      <dsp:spPr>
        <a:xfrm rot="5400000">
          <a:off x="4114808" y="301662"/>
          <a:ext cx="1901673" cy="1901673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>
              <a:solidFill>
                <a:schemeClr val="tx1"/>
              </a:solidFill>
            </a:rPr>
            <a:t>Товар</a:t>
          </a:r>
        </a:p>
        <a:p>
          <a:pPr marL="0"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 dirty="0">
            <a:solidFill>
              <a:schemeClr val="tx1"/>
            </a:solidFill>
          </a:endParaRPr>
        </a:p>
      </dsp:txBody>
      <dsp:txXfrm rot="-5400000">
        <a:off x="4114808" y="858649"/>
        <a:ext cx="1344686" cy="1344686"/>
      </dsp:txXfrm>
    </dsp:sp>
    <dsp:sp modelId="{67422B63-BB9F-46C2-87A3-1CA1337896E7}">
      <dsp:nvSpPr>
        <dsp:cNvPr id="0" name=""/>
        <dsp:cNvSpPr/>
      </dsp:nvSpPr>
      <dsp:spPr>
        <a:xfrm rot="10800000">
          <a:off x="4127226" y="2330880"/>
          <a:ext cx="1876838" cy="1901673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</a:rPr>
            <a:t>Деньги</a:t>
          </a:r>
        </a:p>
      </dsp:txBody>
      <dsp:txXfrm rot="10800000">
        <a:off x="4127226" y="2330880"/>
        <a:ext cx="1327125" cy="1344686"/>
      </dsp:txXfrm>
    </dsp:sp>
    <dsp:sp modelId="{348B0063-0D12-4B5C-B50D-C67AFC3DF264}">
      <dsp:nvSpPr>
        <dsp:cNvPr id="0" name=""/>
        <dsp:cNvSpPr/>
      </dsp:nvSpPr>
      <dsp:spPr>
        <a:xfrm rot="16200000">
          <a:off x="2169207" y="2306900"/>
          <a:ext cx="1901673" cy="1901673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Реклама</a:t>
          </a:r>
        </a:p>
      </dsp:txBody>
      <dsp:txXfrm rot="5400000">
        <a:off x="2726194" y="2306900"/>
        <a:ext cx="1344686" cy="1344686"/>
      </dsp:txXfrm>
    </dsp:sp>
    <dsp:sp modelId="{F857DC44-7D1C-47C9-A2A3-162CFB20DAE9}">
      <dsp:nvSpPr>
        <dsp:cNvPr id="0" name=""/>
        <dsp:cNvSpPr/>
      </dsp:nvSpPr>
      <dsp:spPr>
        <a:xfrm>
          <a:off x="3786508" y="1867714"/>
          <a:ext cx="656582" cy="57094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C5EB1F-5D8D-47EE-A771-A4EC057578B2}">
      <dsp:nvSpPr>
        <dsp:cNvPr id="0" name=""/>
        <dsp:cNvSpPr/>
      </dsp:nvSpPr>
      <dsp:spPr>
        <a:xfrm rot="10800000">
          <a:off x="3786508" y="2087307"/>
          <a:ext cx="656582" cy="57094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D480F-44A7-43C4-BEE9-F6F72C93BD26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04576-D018-4DF8-ADBB-7356C71B29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g1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991072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>
                <a:solidFill>
                  <a:srgbClr val="7030A0"/>
                </a:solidFill>
              </a:rPr>
              <a:t>Экономическое воспитание в дошкольном возрасте</a:t>
            </a:r>
          </a:p>
          <a:p>
            <a:pPr>
              <a:lnSpc>
                <a:spcPct val="120000"/>
              </a:lnSpc>
            </a:pPr>
            <a:endParaRPr lang="ru-RU" sz="1900" b="1" dirty="0">
              <a:solidFill>
                <a:srgbClr val="7030A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900" b="1" dirty="0">
                <a:solidFill>
                  <a:srgbClr val="FF0000"/>
                </a:solidFill>
              </a:rPr>
              <a:t>Составила:  воспитатель МБДОУ «Детский сад № 5» г. Ижевска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900" b="1" dirty="0" err="1">
                <a:solidFill>
                  <a:srgbClr val="FF0000"/>
                </a:solidFill>
              </a:rPr>
              <a:t>Дворцова</a:t>
            </a:r>
            <a:r>
              <a:rPr lang="ru-RU" sz="1900" b="1" dirty="0">
                <a:solidFill>
                  <a:srgbClr val="FF0000"/>
                </a:solidFill>
              </a:rPr>
              <a:t> Екатерина Александровна</a:t>
            </a:r>
            <a:r>
              <a:rPr lang="ru-RU" sz="4700" b="1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g1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07"/>
            <a:ext cx="9144000" cy="685800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457200" y="548680"/>
            <a:ext cx="4040188" cy="63976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dirty="0">
                <a:solidFill>
                  <a:srgbClr val="7030A0"/>
                </a:solidFill>
              </a:rPr>
              <a:t>Успешный 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9FFA65A0-2F66-4FC4-90CD-2A7FFFAFE5C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28"/>
          <a:stretch/>
        </p:blipFill>
        <p:spPr>
          <a:xfrm>
            <a:off x="1278731" y="1412776"/>
            <a:ext cx="2357165" cy="4176464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C295E0E9-6F43-4C5F-BF10-BD0D6C8E50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97388" y="598363"/>
            <a:ext cx="4041775" cy="63976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/>
              <a:t>Неудачник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CEEC3488-3B00-4DBF-8DF2-90B2BA330B0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9" r="15222" b="9931"/>
          <a:stretch/>
        </p:blipFill>
        <p:spPr>
          <a:xfrm>
            <a:off x="5496913" y="1429047"/>
            <a:ext cx="2985220" cy="4400798"/>
          </a:xfrm>
        </p:spPr>
      </p:pic>
    </p:spTree>
    <p:extLst>
      <p:ext uri="{BB962C8B-B14F-4D97-AF65-F5344CB8AC3E}">
        <p14:creationId xmlns:p14="http://schemas.microsoft.com/office/powerpoint/2010/main" val="1001831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g1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158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FE84884-62CA-4009-B693-5B83E2D17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31836"/>
            <a:ext cx="8229600" cy="685801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Экономическое воспитание для дошкольников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27B2463-562A-4119-9315-1BAFF4EF8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это финансово-экономическое образование детей, направленное на заложение нравственных основ финансовой культуры. </a:t>
            </a:r>
            <a:r>
              <a:rPr lang="ru-RU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асть общей системы воспитания, организованный педагогический процесс, направленный на формирование бережного отношения к окружающему миру ценностей. </a:t>
            </a:r>
            <a:endParaRPr lang="ru-RU" sz="48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g1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76691D-BD35-4758-AA0A-97B931F5A7A1}"/>
              </a:ext>
            </a:extLst>
          </p:cNvPr>
          <p:cNvSpPr txBox="1"/>
          <p:nvPr/>
        </p:nvSpPr>
        <p:spPr>
          <a:xfrm>
            <a:off x="1259632" y="764704"/>
            <a:ext cx="7344816" cy="4941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</a:pPr>
            <a:r>
              <a:rPr lang="ru-RU" sz="2000" b="1" i="1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 экономического воспитания дошкольников: </a:t>
            </a:r>
            <a:endParaRPr lang="ru-RU" b="1" i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развивать интерес к познанию экономической картины мира, потребность узнавать новое;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формировать экономический кругозор (компетентность), первоначальные знания и умения, предпосылки экономического мышления;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помочь детям освоить базисные представления (экономическое, математическое, экологическое) об окружающем предметном мире духовных и материальных ценностей, накопить первичный опыт в экономических отношениях;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воспитывать этические и деловые качества (бережливость, рациональность, трудолюбие, расчетливость, честность, щедрость и др.);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развивать у детей самостоятельность, любознательность, ответственность, способность творчески мыслить.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g1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F6214EA-FDDC-4B35-BB09-2E2D6887F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C0066"/>
                </a:solidFill>
              </a:rPr>
              <a:t>4 раздела по изучению экономического воспитания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BB10CFF5-29CC-4021-AE7A-755D54C7BE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06042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09306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g1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CAC00061-653F-4987-96CE-AF7A9C1CC7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49" y="637336"/>
            <a:ext cx="8229600" cy="5583326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F0B34DA-E04A-465C-B077-666169398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Добро пожаловать !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8E3E4C1-45B5-4C85-8B4A-5BB09D40246C}"/>
              </a:ext>
            </a:extLst>
          </p:cNvPr>
          <p:cNvSpPr/>
          <p:nvPr/>
        </p:nvSpPr>
        <p:spPr>
          <a:xfrm>
            <a:off x="971600" y="5331503"/>
            <a:ext cx="7426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nstantia" panose="02030602050306030303" pitchFamily="18" charset="0"/>
              </a:rPr>
              <a:t>Экономическое кафе</a:t>
            </a:r>
          </a:p>
        </p:txBody>
      </p:sp>
    </p:spTree>
    <p:extLst>
      <p:ext uri="{BB962C8B-B14F-4D97-AF65-F5344CB8AC3E}">
        <p14:creationId xmlns:p14="http://schemas.microsoft.com/office/powerpoint/2010/main" val="39764886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202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Constantia</vt:lpstr>
      <vt:lpstr>Times New Roman</vt:lpstr>
      <vt:lpstr>Тема Office</vt:lpstr>
      <vt:lpstr>Родительское собрание</vt:lpstr>
      <vt:lpstr>Презентация PowerPoint</vt:lpstr>
      <vt:lpstr> Экономическое воспитание для дошкольников </vt:lpstr>
      <vt:lpstr>Презентация PowerPoint</vt:lpstr>
      <vt:lpstr>4 раздела по изучению экономического воспитания</vt:lpstr>
      <vt:lpstr>Добро пожаловать !</vt:lpstr>
    </vt:vector>
  </TitlesOfParts>
  <Company>Work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Собрание с родителями</dc:title>
  <dc:creator>User</dc:creator>
  <cp:lastModifiedBy>Екатерина</cp:lastModifiedBy>
  <cp:revision>17</cp:revision>
  <dcterms:created xsi:type="dcterms:W3CDTF">2021-03-12T10:42:05Z</dcterms:created>
  <dcterms:modified xsi:type="dcterms:W3CDTF">2022-04-04T19:48:04Z</dcterms:modified>
</cp:coreProperties>
</file>