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8" r:id="rId3"/>
    <p:sldId id="259" r:id="rId4"/>
    <p:sldId id="260" r:id="rId5"/>
    <p:sldId id="262" r:id="rId6"/>
    <p:sldId id="263" r:id="rId7"/>
    <p:sldId id="264" r:id="rId8"/>
    <p:sldId id="265" r:id="rId9"/>
    <p:sldId id="256" r:id="rId10"/>
    <p:sldId id="266" r:id="rId11"/>
    <p:sldId id="257" r:id="rId12"/>
    <p:sldId id="267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90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27.08.2021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27.08.2021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27.08.2021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gi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Осенний лист картинки, стоковые фото Осенний лист | Depositphoto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428999" y="1142999"/>
            <a:ext cx="6858001" cy="4572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О начале нового 2020-2021 учебного год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8780" y="4971"/>
            <a:ext cx="6853028" cy="6853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38256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512" y="116632"/>
            <a:ext cx="887728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2200" b="1" dirty="0">
                <a:solidFill>
                  <a:srgbClr val="002060"/>
                </a:solidFill>
                <a:latin typeface="Arial Black" pitchFamily="34" charset="0"/>
              </a:rPr>
              <a:t>В 1833 году отец и сын Черепановы создали первый в России паровоз. </a:t>
            </a:r>
            <a:endParaRPr lang="ru-RU" sz="2200" b="1" dirty="0">
              <a:solidFill>
                <a:srgbClr val="002060"/>
              </a:solidFill>
              <a:latin typeface="Arial Black" pitchFamily="34" charset="0"/>
            </a:endParaRPr>
          </a:p>
        </p:txBody>
      </p:sp>
      <p:pic>
        <p:nvPicPr>
          <p:cNvPr id="11266" name="Picture 2" descr="День рождения паровоза. Черепановы отдыхают | Исправленному верить | Яндекс  Дзе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80728"/>
            <a:ext cx="4896544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Черепановы Е.А. и М.Е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133444"/>
            <a:ext cx="4896544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Механики Черепановы » Детская энциклопедия (первое издание)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8204" y="1886748"/>
            <a:ext cx="3806305" cy="4618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38974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7505" y="209096"/>
            <a:ext cx="903649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solidFill>
                  <a:srgbClr val="002060"/>
                </a:solidFill>
                <a:latin typeface="Arial Black" pitchFamily="34" charset="0"/>
              </a:rPr>
              <a:t>В 1888 изобретатель Блинов создал первый опытный образец гусеничного трактора. </a:t>
            </a:r>
            <a:endParaRPr lang="ru-RU" sz="2200" b="1" dirty="0">
              <a:solidFill>
                <a:srgbClr val="002060"/>
              </a:solidFill>
              <a:latin typeface="Arial Black" pitchFamily="34" charset="0"/>
            </a:endParaRPr>
          </a:p>
        </p:txBody>
      </p:sp>
      <p:pic>
        <p:nvPicPr>
          <p:cNvPr id="2055" name="Picture 7" descr="Самоход» с Волг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79176"/>
            <a:ext cx="9144000" cy="5378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07987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442213" y="25121"/>
            <a:ext cx="8642109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 Black" pitchFamily="34" charset="0"/>
                <a:ea typeface="Calibri" pitchFamily="34" charset="0"/>
                <a:cs typeface="Arial" pitchFamily="34" charset="0"/>
              </a:rPr>
              <a:t>В 1929 русский учёный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 Black" pitchFamily="34" charset="0"/>
                <a:ea typeface="Calibri" pitchFamily="34" charset="0"/>
                <a:cs typeface="Arial" pitchFamily="34" charset="0"/>
              </a:rPr>
              <a:t>Владимир Зворыкин представил первый телевизор. </a:t>
            </a:r>
            <a:endParaRPr kumimoji="0" lang="ru-RU" sz="2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  <p:pic>
        <p:nvPicPr>
          <p:cNvPr id="12297" name="Picture 9" descr="Кто и когда изобрел первый телевизор в мире. Кем был изобретен телевизор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39" b="11358"/>
          <a:stretch/>
        </p:blipFill>
        <p:spPr bwMode="auto">
          <a:xfrm>
            <a:off x="0" y="940698"/>
            <a:ext cx="9084323" cy="5907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3241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260648"/>
            <a:ext cx="885698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2200" b="1" dirty="0" smtClean="0">
                <a:solidFill>
                  <a:srgbClr val="002060"/>
                </a:solidFill>
                <a:latin typeface="Arial Black" pitchFamily="34" charset="0"/>
              </a:rPr>
              <a:t>В </a:t>
            </a:r>
            <a:r>
              <a:rPr lang="ru-RU" sz="2200" b="1" dirty="0">
                <a:solidFill>
                  <a:srgbClr val="002060"/>
                </a:solidFill>
                <a:latin typeface="Arial Black" pitchFamily="34" charset="0"/>
              </a:rPr>
              <a:t>1911 году русский учёный Григорий Петров изобрёл стиральный порошок. </a:t>
            </a:r>
          </a:p>
        </p:txBody>
      </p:sp>
      <p:pic>
        <p:nvPicPr>
          <p:cNvPr id="13314" name="Picture 2" descr="Григорий Семенович ПЕТРОВ: отец русской пластмассы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75" t="8949" r="19262" b="3623"/>
          <a:stretch/>
        </p:blipFill>
        <p:spPr bwMode="auto">
          <a:xfrm>
            <a:off x="4922386" y="1278423"/>
            <a:ext cx="3915508" cy="4253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My_opposit_opinion: Кулибинцы. 20 российских изобретателей-самородков. №17-  Григорий Петров (1886-1957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78422"/>
            <a:ext cx="4968552" cy="4229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9794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Пирогов, Николай Иванович — Википеди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3724" y="3047791"/>
            <a:ext cx="5080276" cy="3810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Picture 6" descr="Доктор Пирогов: крёстный отец наркоза, изобретатель гипса и великий хирург,  борец за социальную справедливость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5015346" cy="3340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 descr="Презентация на тему: &amp;quot;Российская наука Великие русские учёные Периодическая  таблица химических элементов –&amp;quot;. Скачать бесплатно и без регистрации.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19" t="8942" r="7622" b="8183"/>
          <a:stretch/>
        </p:blipFill>
        <p:spPr bwMode="auto">
          <a:xfrm>
            <a:off x="5015346" y="0"/>
            <a:ext cx="4128654" cy="3031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8" name="Picture 8" descr="Николай Пирогов. Эфирный наркоз и военно-полевая медицина | Новости портала  &amp;quot;Российское образование&amp;quot;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45"/>
          <a:stretch/>
        </p:blipFill>
        <p:spPr bwMode="auto">
          <a:xfrm>
            <a:off x="0" y="3362325"/>
            <a:ext cx="4063724" cy="3495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1492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Иллюстрация Жанны Александровой / Родин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685"/>
            <a:ext cx="3872733" cy="3872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Иллюстрация Жанны Александровой / Родин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81" y="2967786"/>
            <a:ext cx="3890214" cy="3890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2" name="Picture 8" descr="Иллюстрация Жанны Александровой / Родина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755"/>
          <a:stretch/>
        </p:blipFill>
        <p:spPr bwMode="auto">
          <a:xfrm>
            <a:off x="3872733" y="0"/>
            <a:ext cx="5271267" cy="3597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0" name="Picture 6" descr="Иллюстрация Жанны Александровой / Родина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486"/>
          <a:stretch/>
        </p:blipFill>
        <p:spPr bwMode="auto">
          <a:xfrm>
            <a:off x="3805305" y="2997665"/>
            <a:ext cx="5323593" cy="3860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56641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Применение антибиотиков без назначения врача — опасно / Новости /  Администрация городского округа Истр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18584"/>
            <a:ext cx="9144000" cy="6036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67718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ГКБ №31 - Анализы на коронавирус COVID-19 | ГКБ №31 города Москв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562"/>
            <a:ext cx="7504268" cy="4752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8" name="Picture 6" descr="Коронавирусы — Википеди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7726" y="58227"/>
            <a:ext cx="3701973" cy="3519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40" name="Picture 8" descr="В ФРГ объяснили отказ считать привитых «Спутником V» вакцинированными -  Газета.Ru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0504" y="3429001"/>
            <a:ext cx="6089195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6" name="Picture 4" descr="СМИ: В России четыре человека умерли после прививки ″Спутником V″ | Новости  из Германии о России | DW | 09.04.202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412" y="3429000"/>
            <a:ext cx="609213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95457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Picture 4" descr="Почему Екатерина II первой в России сделала себе и сыну прививку от оспы —  Российская газет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1714" y="2564904"/>
            <a:ext cx="5475887" cy="4293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58" name="Picture 2" descr="Почему Екатерина II первой в России сделала себе и сыну прививку от оспы —  Российская газет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2" y="0"/>
            <a:ext cx="6444600" cy="4293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-396552" y="4293096"/>
            <a:ext cx="4572000" cy="178510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200" b="1" dirty="0" smtClean="0">
                <a:solidFill>
                  <a:srgbClr val="002060"/>
                </a:solidFill>
                <a:latin typeface="Arial Black" pitchFamily="34" charset="0"/>
              </a:rPr>
              <a:t>Первой </a:t>
            </a:r>
            <a:r>
              <a:rPr lang="ru-RU" sz="2200" b="1" dirty="0">
                <a:solidFill>
                  <a:srgbClr val="002060"/>
                </a:solidFill>
                <a:latin typeface="Arial Black" pitchFamily="34" charset="0"/>
              </a:rPr>
              <a:t>в России </a:t>
            </a:r>
            <a:endParaRPr lang="ru-RU" sz="2200" b="1" dirty="0" smtClean="0">
              <a:solidFill>
                <a:srgbClr val="002060"/>
              </a:solidFill>
              <a:latin typeface="Arial Black" pitchFamily="34" charset="0"/>
            </a:endParaRPr>
          </a:p>
          <a:p>
            <a:pPr algn="ctr"/>
            <a:r>
              <a:rPr lang="ru-RU" sz="2200" b="1" dirty="0" smtClean="0">
                <a:solidFill>
                  <a:srgbClr val="002060"/>
                </a:solidFill>
                <a:latin typeface="Arial Black" pitchFamily="34" charset="0"/>
              </a:rPr>
              <a:t>в </a:t>
            </a:r>
            <a:r>
              <a:rPr lang="ru-RU" sz="2200" b="1" dirty="0">
                <a:solidFill>
                  <a:srgbClr val="002060"/>
                </a:solidFill>
                <a:latin typeface="Arial Black" pitchFamily="34" charset="0"/>
              </a:rPr>
              <a:t>1768 году  </a:t>
            </a:r>
            <a:endParaRPr lang="ru-RU" sz="2200" b="1" dirty="0" smtClean="0">
              <a:solidFill>
                <a:srgbClr val="002060"/>
              </a:solidFill>
              <a:latin typeface="Arial Black" pitchFamily="34" charset="0"/>
            </a:endParaRPr>
          </a:p>
          <a:p>
            <a:pPr algn="ctr"/>
            <a:r>
              <a:rPr lang="ru-RU" sz="2200" b="1" dirty="0" smtClean="0">
                <a:solidFill>
                  <a:srgbClr val="002060"/>
                </a:solidFill>
                <a:latin typeface="Arial Black" pitchFamily="34" charset="0"/>
              </a:rPr>
              <a:t>прививку </a:t>
            </a:r>
            <a:r>
              <a:rPr lang="ru-RU" sz="2200" b="1" dirty="0">
                <a:solidFill>
                  <a:srgbClr val="002060"/>
                </a:solidFill>
                <a:latin typeface="Arial Black" pitchFamily="34" charset="0"/>
              </a:rPr>
              <a:t>от оспы </a:t>
            </a:r>
            <a:endParaRPr lang="ru-RU" sz="2200" b="1" dirty="0" smtClean="0">
              <a:solidFill>
                <a:srgbClr val="002060"/>
              </a:solidFill>
              <a:latin typeface="Arial Black" pitchFamily="34" charset="0"/>
            </a:endParaRPr>
          </a:p>
          <a:p>
            <a:pPr algn="ctr"/>
            <a:r>
              <a:rPr lang="ru-RU" sz="2200" b="1" dirty="0" smtClean="0">
                <a:solidFill>
                  <a:srgbClr val="002060"/>
                </a:solidFill>
                <a:latin typeface="Arial Black" pitchFamily="34" charset="0"/>
              </a:rPr>
              <a:t>сделала себе</a:t>
            </a:r>
          </a:p>
          <a:p>
            <a:pPr algn="ctr"/>
            <a:r>
              <a:rPr lang="ru-RU" sz="2200" b="1" dirty="0" smtClean="0">
                <a:solidFill>
                  <a:srgbClr val="002060"/>
                </a:solidFill>
                <a:latin typeface="Arial Black" pitchFamily="34" charset="0"/>
              </a:rPr>
              <a:t> </a:t>
            </a:r>
            <a:r>
              <a:rPr lang="ru-RU" sz="2200" b="1" dirty="0">
                <a:solidFill>
                  <a:srgbClr val="002060"/>
                </a:solidFill>
                <a:latin typeface="Arial Black" pitchFamily="34" charset="0"/>
              </a:rPr>
              <a:t>Екатерина II</a:t>
            </a:r>
            <a:r>
              <a:rPr lang="ru-RU" sz="2200" b="1" dirty="0">
                <a:solidFill>
                  <a:srgbClr val="002060"/>
                </a:solidFill>
                <a:latin typeface="Arial Black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9435099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Сочинительство мальчика школы образования науки Стоковое Фото - изображение  насчитывающей математика, немного: 2855341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06" r="9450" b="5732"/>
          <a:stretch/>
        </p:blipFill>
        <p:spPr bwMode="auto">
          <a:xfrm>
            <a:off x="1547664" y="89248"/>
            <a:ext cx="6055212" cy="6380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75437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День Знаний — 2019 | Санкт-Петербургский технический колледж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59" y="188640"/>
            <a:ext cx="9102942" cy="5849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07" t="15873" r="48462" b="6250"/>
          <a:stretch/>
        </p:blipFill>
        <p:spPr bwMode="auto">
          <a:xfrm>
            <a:off x="6804248" y="3554862"/>
            <a:ext cx="2156071" cy="3122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2335170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Игорь Сикорский — русский гений Америки :: Новости :: ТВ Центр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88"/>
          <a:stretch/>
        </p:blipFill>
        <p:spPr bwMode="auto">
          <a:xfrm>
            <a:off x="-1" y="-18197"/>
            <a:ext cx="7187537" cy="4475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8" name="Picture 4" descr="Чему мы учимся у природы - Телеканал «Моя Планета»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9" b="35790"/>
          <a:stretch/>
        </p:blipFill>
        <p:spPr bwMode="auto">
          <a:xfrm>
            <a:off x="0" y="4457387"/>
            <a:ext cx="7177142" cy="2400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158347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Картинки про букву П детям — учим русский алфави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32438"/>
            <a:ext cx="5724128" cy="6594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930090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Буква С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60648"/>
            <a:ext cx="5616624" cy="642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46751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Скороговорки и чистоговорки на букву Д - Праздник САМ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404664"/>
            <a:ext cx="4888334" cy="5819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316527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Что изменится для школьников и учителей с 1 сентября: принятые и  планируемые решени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93812"/>
            <a:ext cx="6552728" cy="65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303167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Экскурсия по школе » Официальный сайт МБОУ СОШ №33 г. Артем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67602"/>
            <a:ext cx="8676456" cy="6490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588133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Физкультура в ДОУ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12742"/>
            <a:ext cx="8208912" cy="6019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388752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25 основных вопросов работодателю на собеседовании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38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693924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97" t="18453" r="38200" b="6250"/>
          <a:stretch/>
        </p:blipFill>
        <p:spPr bwMode="auto">
          <a:xfrm>
            <a:off x="0" y="50054"/>
            <a:ext cx="4644008" cy="67784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864309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Урок русского языка в 4 классе. Тема урока: Наречие. - русский язык,  презентаци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3385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Нужна ли программисту математика? :: Государственный Университет  Телекоммуникаци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682" y="0"/>
            <a:ext cx="925699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Лучшие приложения для учёбы. Часть 1: Математика — Ferra.r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4032460"/>
            <a:ext cx="3347864" cy="27487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03302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Предмет: Чтение - Каталог издательства «Просвещение»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44"/>
          <a:stretch/>
        </p:blipFill>
        <p:spPr bwMode="auto">
          <a:xfrm>
            <a:off x="0" y="2386"/>
            <a:ext cx="5652120" cy="6855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Речь, мышление и способности к математике: как чтение помогает ребёнку  развиватьс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484784"/>
            <a:ext cx="5616624" cy="53691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64693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Россия и соотечественники - Зеленский не сделает русский язык  государственным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9536"/>
            <a:ext cx="9144001" cy="6877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Открытый урок на книжной выставке — Дом прессы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556542"/>
            <a:ext cx="3508648" cy="2631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65917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Окружающий мир. Отправляемся в путешествие - презентация онлай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30" y="-1"/>
            <a:ext cx="9116469" cy="6828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ЕГЭ 2011. Уроки по обществознанию 1-5 - Современный урок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8780" y="3966099"/>
            <a:ext cx="3812446" cy="2871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30477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Наука и смерть | Вести образовани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10" y="1906991"/>
            <a:ext cx="9150310" cy="4941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-25101" y="-32001"/>
            <a:ext cx="915031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3600" dirty="0" smtClean="0">
                <a:solidFill>
                  <a:srgbClr val="FF0000"/>
                </a:solidFill>
                <a:latin typeface="Arial Black" pitchFamily="34" charset="0"/>
              </a:rPr>
              <a:t>Наука-</a:t>
            </a:r>
          </a:p>
          <a:p>
            <a:pPr algn="ctr" fontAlgn="base"/>
            <a:r>
              <a:rPr lang="ru-RU" sz="2800" dirty="0" smtClean="0">
                <a:solidFill>
                  <a:srgbClr val="FF0000"/>
                </a:solidFill>
                <a:latin typeface="Arial Black" pitchFamily="34" charset="0"/>
              </a:rPr>
              <a:t>система </a:t>
            </a:r>
            <a:r>
              <a:rPr lang="ru-RU" sz="2800" dirty="0">
                <a:solidFill>
                  <a:srgbClr val="FF0000"/>
                </a:solidFill>
                <a:latin typeface="Arial Black" pitchFamily="34" charset="0"/>
              </a:rPr>
              <a:t>знаний </a:t>
            </a:r>
            <a:r>
              <a:rPr lang="ru-RU" sz="2800" dirty="0">
                <a:solidFill>
                  <a:srgbClr val="002060"/>
                </a:solidFill>
                <a:latin typeface="Arial Black" pitchFamily="34" charset="0"/>
              </a:rPr>
              <a:t>о закономерностях в развитии природы, общества и мышления, а также отдельная отрасль таких знаний</a:t>
            </a:r>
            <a:r>
              <a:rPr lang="ru-RU" sz="2800" dirty="0">
                <a:latin typeface="Arial Black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510118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ПРОСТО БИБЛИОБЛОГ: 2021 – Год науки и технологи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589" y="2708920"/>
            <a:ext cx="9156589" cy="4149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Путин и Макрон поговорили по телефону: Политика: Россия: Lenta.r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57" y="0"/>
            <a:ext cx="2845118" cy="2845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2021 год – Год науки и технологий | HSE Today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70545"/>
            <a:ext cx="4788024" cy="2704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7510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На этом снимке 1912 года - изобретатель цветной фотографии Сергей Михайлович Прокудин-Горский. Российские власти выделят умельцу-самородку спецвагон с лабораторией, пароходы, лодки. И Прокудин-Горский отправится в свои нескончаемые цветные путешествия по России: &quot;Единственный способ показать и доказать русской молодежи, уже забывающей или вообще не видевшей своей Родины, всю мощь, все значение, все величие России и этим пробудить столь нужное национальное сознание - это показать ее красоты и богатства такими, какими они действительно и являлись в натуре, т.е. в истинных цветах&quot;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46"/>
          <a:stretch/>
        </p:blipFill>
        <p:spPr bwMode="auto">
          <a:xfrm>
            <a:off x="0" y="1229526"/>
            <a:ext cx="9144000" cy="5629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-128825" y="364452"/>
            <a:ext cx="940165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solidFill>
                  <a:srgbClr val="002060"/>
                </a:solidFill>
                <a:latin typeface="Arial Black" pitchFamily="34" charset="0"/>
              </a:rPr>
              <a:t>На этом снимке 1912 года - изобретатель цветной фотографии Сергей Михайлович Прокудин-Горский.</a:t>
            </a:r>
            <a:endParaRPr lang="ru-RU" sz="2200" b="1" dirty="0">
              <a:solidFill>
                <a:srgbClr val="00206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269433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403</TotalTime>
  <Words>93</Words>
  <Application>Microsoft Office PowerPoint</Application>
  <PresentationFormat>Экран (4:3)</PresentationFormat>
  <Paragraphs>13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8</cp:revision>
  <dcterms:created xsi:type="dcterms:W3CDTF">2021-08-27T15:43:18Z</dcterms:created>
  <dcterms:modified xsi:type="dcterms:W3CDTF">2021-08-27T22:37:17Z</dcterms:modified>
</cp:coreProperties>
</file>