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9100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smtClean="0"/>
              <a:t>Ухо – это орган слуха.</a:t>
            </a:r>
            <a:br>
              <a:rPr lang="ru-RU" sz="6600" dirty="0" smtClean="0"/>
            </a:br>
            <a:r>
              <a:rPr lang="ru-RU" sz="6600" dirty="0" smtClean="0"/>
              <a:t>В зале звучал орган.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49580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Дети пили молоко.</a:t>
            </a:r>
            <a:br>
              <a:rPr lang="ru-RU" sz="7200" dirty="0" smtClean="0"/>
            </a:br>
            <a:r>
              <a:rPr lang="ru-RU" sz="7200" dirty="0" smtClean="0"/>
              <a:t>Пили бревно ровно.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4340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Учить уроки просто мука.</a:t>
            </a:r>
            <a:br>
              <a:rPr lang="ru-RU" sz="5400" dirty="0" smtClean="0"/>
            </a:br>
            <a:r>
              <a:rPr lang="ru-RU" sz="5400" dirty="0" smtClean="0"/>
              <a:t>На пол сыплется мука. 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ек\Pictures\2020-10-27\001.jpg"/>
          <p:cNvPicPr>
            <a:picLocks noChangeAspect="1" noChangeArrowheads="1"/>
          </p:cNvPicPr>
          <p:nvPr/>
        </p:nvPicPr>
        <p:blipFill>
          <a:blip r:embed="rId2" cstate="print"/>
          <a:srcRect l="16667" t="10070" r="3921" b="74959"/>
          <a:stretch>
            <a:fillRect/>
          </a:stretch>
        </p:blipFill>
        <p:spPr bwMode="auto">
          <a:xfrm>
            <a:off x="0" y="2209800"/>
            <a:ext cx="9144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Ухо – это орган слуха. В зале звучал орган.</vt:lpstr>
      <vt:lpstr>Дети пили молоко. Пили бревно ровно.</vt:lpstr>
      <vt:lpstr>Учить уроки просто мука. На пол сыплется мука.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Ухо – это орган слуха. В зале звучал орган.</dc:title>
  <dc:creator>Санек</dc:creator>
  <cp:lastModifiedBy>Санек</cp:lastModifiedBy>
  <cp:revision>1</cp:revision>
  <dcterms:created xsi:type="dcterms:W3CDTF">2020-10-27T07:30:39Z</dcterms:created>
  <dcterms:modified xsi:type="dcterms:W3CDTF">2020-10-27T07:36:13Z</dcterms:modified>
</cp:coreProperties>
</file>