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67" r:id="rId3"/>
    <p:sldId id="257" r:id="rId4"/>
    <p:sldId id="266" r:id="rId5"/>
    <p:sldId id="258" r:id="rId6"/>
    <p:sldId id="263" r:id="rId7"/>
    <p:sldId id="265" r:id="rId8"/>
    <p:sldId id="262" r:id="rId9"/>
    <p:sldId id="268" r:id="rId10"/>
    <p:sldId id="259" r:id="rId11"/>
    <p:sldId id="269" r:id="rId12"/>
    <p:sldId id="261" r:id="rId13"/>
    <p:sldId id="264" r:id="rId14"/>
    <p:sldId id="260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717" autoAdjust="0"/>
  </p:normalViewPr>
  <p:slideViewPr>
    <p:cSldViewPr>
      <p:cViewPr varScale="1">
        <p:scale>
          <a:sx n="86" d="100"/>
          <a:sy n="86" d="100"/>
        </p:scale>
        <p:origin x="152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A8440-59E2-4316-973D-A5AA2CEB7C48}" type="datetimeFigureOut">
              <a:rPr lang="ru-RU" smtClean="0"/>
              <a:pPr/>
              <a:t>28.05.2018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F7747C59-8946-487E-B093-EE848FCE39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A8440-59E2-4316-973D-A5AA2CEB7C48}" type="datetimeFigureOut">
              <a:rPr lang="ru-RU" smtClean="0"/>
              <a:pPr/>
              <a:t>28.05.2018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47C59-8946-487E-B093-EE848FCE39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A8440-59E2-4316-973D-A5AA2CEB7C48}" type="datetimeFigureOut">
              <a:rPr lang="ru-RU" smtClean="0"/>
              <a:pPr/>
              <a:t>28.05.2018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47C59-8946-487E-B093-EE848FCE39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A8440-59E2-4316-973D-A5AA2CEB7C48}" type="datetimeFigureOut">
              <a:rPr lang="ru-RU" smtClean="0"/>
              <a:pPr/>
              <a:t>28.05.2018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F7747C59-8946-487E-B093-EE848FCE39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A8440-59E2-4316-973D-A5AA2CEB7C48}" type="datetimeFigureOut">
              <a:rPr lang="ru-RU" smtClean="0"/>
              <a:pPr/>
              <a:t>28.05.2018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47C59-8946-487E-B093-EE848FCE39A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A8440-59E2-4316-973D-A5AA2CEB7C48}" type="datetimeFigureOut">
              <a:rPr lang="ru-RU" smtClean="0"/>
              <a:pPr/>
              <a:t>28.05.2018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47C59-8946-487E-B093-EE848FCE39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A8440-59E2-4316-973D-A5AA2CEB7C48}" type="datetimeFigureOut">
              <a:rPr lang="ru-RU" smtClean="0"/>
              <a:pPr/>
              <a:t>28.05.2018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F7747C59-8946-487E-B093-EE848FCE39A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A8440-59E2-4316-973D-A5AA2CEB7C48}" type="datetimeFigureOut">
              <a:rPr lang="ru-RU" smtClean="0"/>
              <a:pPr/>
              <a:t>28.05.2018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47C59-8946-487E-B093-EE848FCE39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A8440-59E2-4316-973D-A5AA2CEB7C48}" type="datetimeFigureOut">
              <a:rPr lang="ru-RU" smtClean="0"/>
              <a:pPr/>
              <a:t>28.05.2018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47C59-8946-487E-B093-EE848FCE39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A8440-59E2-4316-973D-A5AA2CEB7C48}" type="datetimeFigureOut">
              <a:rPr lang="ru-RU" smtClean="0"/>
              <a:pPr/>
              <a:t>28.05.2018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47C59-8946-487E-B093-EE848FCE39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A8440-59E2-4316-973D-A5AA2CEB7C48}" type="datetimeFigureOut">
              <a:rPr lang="ru-RU" smtClean="0"/>
              <a:pPr/>
              <a:t>28.05.2018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747C59-8946-487E-B093-EE848FCE39A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5FA8440-59E2-4316-973D-A5AA2CEB7C48}" type="datetimeFigureOut">
              <a:rPr lang="ru-RU" smtClean="0"/>
              <a:pPr/>
              <a:t>28.05.2018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F7747C59-8946-487E-B093-EE848FCE39A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ЧЕРЕЗ ВЕКА, ЧЕРЕЗ ГОДА ПОМНИТЕ!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70C0"/>
                </a:solidFill>
              </a:rPr>
              <a:t>Великая Отечественная война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1030" name="Picture 6" descr="C:\Users\Надюшка\AppData\Local\Microsoft\Windows\Temporary Internet Files\Content.IE5\YANSJJUR\1178724626_s_dnem_pobedy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7664" y="260648"/>
            <a:ext cx="5857916" cy="378619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6" name="Picture 4" descr="C:\Users\Надюшка\AppData\Local\Microsoft\Windows\Temporary Internet Files\Content.IE5\UA3L43N0\4610611463_692f19c8f0_z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0"/>
            <a:ext cx="8643998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КОНЕЦ ВОЙНЫ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i="1" dirty="0" smtClean="0">
                <a:solidFill>
                  <a:srgbClr val="002060"/>
                </a:solidFill>
              </a:rPr>
              <a:t>     Война </a:t>
            </a:r>
            <a:r>
              <a:rPr lang="ru-RU" i="1" dirty="0">
                <a:solidFill>
                  <a:srgbClr val="002060"/>
                </a:solidFill>
              </a:rPr>
              <a:t>длилась долгие четыре года. Наша доблестная армия не только прогнала немцев с нашей земли, но и освободила народы других стран, захваченных гитлеровской Германией. Наши солдаты дошли до Берлина- столицы Германии. И там, на самом главном здании, которое называлось Рейхстагом, был водружен наш красный флаг Победы</a:t>
            </a:r>
            <a:r>
              <a:rPr lang="ru-RU" i="1" dirty="0" smtClean="0">
                <a:solidFill>
                  <a:srgbClr val="002060"/>
                </a:solidFill>
              </a:rPr>
              <a:t>.</a:t>
            </a:r>
            <a:endParaRPr lang="ru-RU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9" descr="C:\Users\Надюшка\AppData\Local\Microsoft\Windows\Temporary Internet Files\Content.IE5\N952QP2E\frenteruso[1]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C00000"/>
                </a:solidFill>
              </a:rPr>
              <a:t>МОГИЛА НЕИЗВЕСТНОГО СОЛДАТА</a:t>
            </a: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142984"/>
            <a:ext cx="9144000" cy="571501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i="1" dirty="0" smtClean="0">
                <a:solidFill>
                  <a:srgbClr val="002060"/>
                </a:solidFill>
              </a:rPr>
              <a:t>     </a:t>
            </a:r>
            <a:r>
              <a:rPr lang="ru-RU" i="1" dirty="0">
                <a:solidFill>
                  <a:srgbClr val="002060"/>
                </a:solidFill>
              </a:rPr>
              <a:t>Не всегда можно было узнать имена </a:t>
            </a:r>
            <a:r>
              <a:rPr lang="ru-RU" i="1" dirty="0" smtClean="0">
                <a:solidFill>
                  <a:srgbClr val="002060"/>
                </a:solidFill>
              </a:rPr>
              <a:t>погибших воинов </a:t>
            </a:r>
            <a:r>
              <a:rPr lang="ru-RU" i="1" dirty="0">
                <a:solidFill>
                  <a:srgbClr val="002060"/>
                </a:solidFill>
              </a:rPr>
              <a:t>после тяжелых сражений, они так и остались </a:t>
            </a:r>
            <a:r>
              <a:rPr lang="ru-RU" i="1" dirty="0" smtClean="0">
                <a:solidFill>
                  <a:srgbClr val="002060"/>
                </a:solidFill>
              </a:rPr>
              <a:t>неизвестными</a:t>
            </a:r>
            <a:r>
              <a:rPr lang="ru-RU" i="1" dirty="0">
                <a:solidFill>
                  <a:srgbClr val="002060"/>
                </a:solidFill>
              </a:rPr>
              <a:t>. И вот этим солдатам по всей стране воздвигали памятники, но один из них особенный – это могила Неизвестного солдата. Там всегда горит Вечный огонь.</a:t>
            </a:r>
          </a:p>
          <a:p>
            <a:pPr>
              <a:buNone/>
            </a:pPr>
            <a:r>
              <a:rPr lang="ru-RU" i="1" dirty="0" smtClean="0">
                <a:solidFill>
                  <a:srgbClr val="002060"/>
                </a:solidFill>
              </a:rPr>
              <a:t>    Люди </a:t>
            </a:r>
            <a:r>
              <a:rPr lang="ru-RU" i="1" dirty="0">
                <a:solidFill>
                  <a:srgbClr val="002060"/>
                </a:solidFill>
              </a:rPr>
              <a:t>приходят туда почтить память и возложить цветы – знак нашей памяти и благодарности погибшим.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9" name="Picture 3" descr="C:\Users\Надюшка\AppData\Local\Microsoft\Windows\Temporary Internet Files\Content.IE5\UA3L43N0\tomb_of_the_unknown_soldier_in_alexander_garden-2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                   День победы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62" name="Picture 14" descr="C:\Users\Надюшка\AppData\Local\Microsoft\Windows\Temporary Internet Files\Content.IE5\N952QP2E\getImage14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142984"/>
            <a:ext cx="8572560" cy="547529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457200" y="-2"/>
            <a:ext cx="8229600" cy="785796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ВОЙНА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142984"/>
            <a:ext cx="8929718" cy="5715016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i="1" dirty="0" smtClean="0">
                <a:solidFill>
                  <a:srgbClr val="002060"/>
                </a:solidFill>
              </a:rPr>
              <a:t>    </a:t>
            </a:r>
            <a:r>
              <a:rPr lang="ru-RU" i="1" dirty="0">
                <a:solidFill>
                  <a:srgbClr val="002060"/>
                </a:solidFill>
              </a:rPr>
              <a:t>22июня 1941 года - одна из самых печальных дат в истории России, день, который нельзя забыть. В этот далёкий летний день люди занимались обычными делами. </a:t>
            </a:r>
            <a:r>
              <a:rPr lang="ru-RU" i="1" dirty="0" smtClean="0">
                <a:solidFill>
                  <a:srgbClr val="002060"/>
                </a:solidFill>
              </a:rPr>
              <a:t>И </a:t>
            </a:r>
            <a:r>
              <a:rPr lang="ru-RU" i="1" dirty="0">
                <a:solidFill>
                  <a:srgbClr val="002060"/>
                </a:solidFill>
              </a:rPr>
              <a:t>никто не подозревал, что и приятные хлопоты, и задорные игры, и многие жизни перечеркнёт одно страшное слово - война</a:t>
            </a:r>
            <a:r>
              <a:rPr lang="ru-RU" i="1" dirty="0" smtClean="0">
                <a:solidFill>
                  <a:srgbClr val="002060"/>
                </a:solidFill>
              </a:rPr>
              <a:t>. </a:t>
            </a:r>
            <a:r>
              <a:rPr lang="ru-RU" i="1" dirty="0">
                <a:solidFill>
                  <a:srgbClr val="002060"/>
                </a:solidFill>
              </a:rPr>
              <a:t>- Внезапно огромные силы двинулись на нашу Родину: танки, пехота, самолеты, артиллерия. Немецкие самолеты бомбили города, аэродромы, железнодорожные станции, бомбы сыпались на больницы, жилые дома, детские сады, школы.</a:t>
            </a:r>
            <a:br>
              <a:rPr lang="ru-RU" i="1" dirty="0">
                <a:solidFill>
                  <a:srgbClr val="002060"/>
                </a:solidFill>
              </a:rPr>
            </a:br>
            <a:endParaRPr lang="ru-RU" i="1" dirty="0">
              <a:solidFill>
                <a:srgbClr val="00206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34" name="Picture 10" descr="C:\Users\Надюшка\AppData\Local\Microsoft\Windows\Temporary Internet Files\Content.IE5\N952QP2E\3923581530_3d16dda203[1]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2844" y="214290"/>
            <a:ext cx="4000528" cy="6362301"/>
          </a:xfrm>
          <a:prstGeom prst="rect">
            <a:avLst/>
          </a:prstGeom>
          <a:noFill/>
        </p:spPr>
      </p:pic>
      <p:pic>
        <p:nvPicPr>
          <p:cNvPr id="1033" name="Picture 9" descr="C:\Users\Надюшка\AppData\Local\Microsoft\Windows\Temporary Internet Files\Content.IE5\YANSJJUR\StalingradRubble[1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4810" y="285728"/>
            <a:ext cx="4786346" cy="62865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ВЕЛИКАЯ ОТЕЧЕСТВЕННАЯ ВОЙНА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600200"/>
            <a:ext cx="8715436" cy="504351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dirty="0"/>
              <a:t> </a:t>
            </a:r>
            <a:r>
              <a:rPr lang="ru-RU" sz="2400" dirty="0" smtClean="0"/>
              <a:t>    </a:t>
            </a:r>
            <a:r>
              <a:rPr lang="ru-RU" sz="2400" i="1" dirty="0" smtClean="0">
                <a:solidFill>
                  <a:srgbClr val="002060"/>
                </a:solidFill>
              </a:rPr>
              <a:t>Бойцы </a:t>
            </a:r>
            <a:r>
              <a:rPr lang="ru-RU" sz="2400" i="1" dirty="0">
                <a:solidFill>
                  <a:srgbClr val="002060"/>
                </a:solidFill>
              </a:rPr>
              <a:t>и командиры Советской Армии проявляли мужество, стойкость, героизм. Бои не затихали ни днем, ни ночью</a:t>
            </a:r>
            <a:r>
              <a:rPr lang="ru-RU" sz="2400" i="1" dirty="0" smtClean="0">
                <a:solidFill>
                  <a:srgbClr val="002060"/>
                </a:solidFill>
              </a:rPr>
              <a:t>.</a:t>
            </a:r>
          </a:p>
          <a:p>
            <a:pPr>
              <a:buNone/>
            </a:pPr>
            <a:r>
              <a:rPr lang="ru-RU" sz="2400" i="1" dirty="0" smtClean="0">
                <a:solidFill>
                  <a:srgbClr val="002060"/>
                </a:solidFill>
              </a:rPr>
              <a:t>     Солдаты </a:t>
            </a:r>
            <a:r>
              <a:rPr lang="ru-RU" sz="2400" i="1" dirty="0">
                <a:solidFill>
                  <a:srgbClr val="002060"/>
                </a:solidFill>
              </a:rPr>
              <a:t>погибали в бою, в плену, люди погибали от голода и холода.</a:t>
            </a:r>
          </a:p>
          <a:p>
            <a:pPr>
              <a:buNone/>
            </a:pPr>
            <a:r>
              <a:rPr lang="ru-RU" sz="2400" i="1" dirty="0" smtClean="0">
                <a:solidFill>
                  <a:srgbClr val="002060"/>
                </a:solidFill>
              </a:rPr>
              <a:t>     Защищая </a:t>
            </a:r>
            <a:r>
              <a:rPr lang="ru-RU" sz="2400" i="1" dirty="0">
                <a:solidFill>
                  <a:srgbClr val="002060"/>
                </a:solidFill>
              </a:rPr>
              <a:t>свою Родину, солдаты и командиры сражались смело, решительно, не жалея жизни</a:t>
            </a:r>
            <a:r>
              <a:rPr lang="ru-RU" sz="2400" i="1" dirty="0" smtClean="0">
                <a:solidFill>
                  <a:srgbClr val="002060"/>
                </a:solidFill>
              </a:rPr>
              <a:t>.</a:t>
            </a:r>
          </a:p>
          <a:p>
            <a:pPr>
              <a:buNone/>
            </a:pPr>
            <a:r>
              <a:rPr lang="ru-RU" sz="2400" dirty="0" smtClean="0">
                <a:solidFill>
                  <a:srgbClr val="002060"/>
                </a:solidFill>
              </a:rPr>
              <a:t>     </a:t>
            </a:r>
            <a:r>
              <a:rPr lang="ru-RU" sz="2400" i="1" dirty="0" smtClean="0">
                <a:solidFill>
                  <a:srgbClr val="002060"/>
                </a:solidFill>
              </a:rPr>
              <a:t>Мы </a:t>
            </a:r>
            <a:r>
              <a:rPr lang="ru-RU" sz="2400" i="1" dirty="0">
                <a:solidFill>
                  <a:srgbClr val="002060"/>
                </a:solidFill>
              </a:rPr>
              <a:t>никогда не забудем тех, кто горел в танках, </a:t>
            </a:r>
            <a:r>
              <a:rPr lang="ru-RU" sz="2400" i="1" dirty="0" smtClean="0">
                <a:solidFill>
                  <a:srgbClr val="002060"/>
                </a:solidFill>
              </a:rPr>
              <a:t>кто бросался </a:t>
            </a:r>
            <a:r>
              <a:rPr lang="ru-RU" sz="2400" i="1" dirty="0">
                <a:solidFill>
                  <a:srgbClr val="002060"/>
                </a:solidFill>
              </a:rPr>
              <a:t>из окопов под ураганный огонь, кто не пожалел своей жизни и все одолел. Не ради наград и почестей, а для того, чтобы мы могли сейчас жить, учиться, работать и быть счастливыми</a:t>
            </a:r>
            <a:r>
              <a:rPr lang="ru-RU" sz="2400" i="1" dirty="0" smtClean="0">
                <a:solidFill>
                  <a:srgbClr val="002060"/>
                </a:solidFill>
              </a:rPr>
              <a:t>.</a:t>
            </a:r>
          </a:p>
          <a:p>
            <a:pPr>
              <a:buNone/>
            </a:pPr>
            <a:endParaRPr lang="ru-RU" sz="2400" i="1" dirty="0">
              <a:solidFill>
                <a:srgbClr val="002060"/>
              </a:solidFill>
            </a:endParaRPr>
          </a:p>
          <a:p>
            <a:pPr>
              <a:buNone/>
            </a:pPr>
            <a:r>
              <a:rPr lang="ru-RU" sz="2400" i="1" dirty="0">
                <a:solidFill>
                  <a:srgbClr val="002060"/>
                </a:solidFill>
              </a:rPr>
              <a:t/>
            </a:r>
            <a:br>
              <a:rPr lang="ru-RU" sz="2400" i="1" dirty="0">
                <a:solidFill>
                  <a:srgbClr val="002060"/>
                </a:solidFill>
              </a:rPr>
            </a:br>
            <a:endParaRPr lang="ru-RU" sz="2400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                                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2" name="Picture 4" descr="C:\Users\Надюшка\AppData\Local\Microsoft\Windows\Temporary Internet Files\Content.IE5\YANSJJUR\3922334847_18b52b21df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105400" cy="4071942"/>
          </a:xfrm>
          <a:prstGeom prst="rect">
            <a:avLst/>
          </a:prstGeom>
          <a:noFill/>
        </p:spPr>
      </p:pic>
      <p:pic>
        <p:nvPicPr>
          <p:cNvPr id="2060" name="Picture 12" descr="C:\Users\Надюшка\AppData\Local\Microsoft\Windows\Temporary Internet Files\Content.IE5\UA3L43N0\3520972714_b5e8dcaae4[1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0"/>
            <a:ext cx="4071934" cy="6858000"/>
          </a:xfrm>
          <a:prstGeom prst="rect">
            <a:avLst/>
          </a:prstGeom>
          <a:noFill/>
        </p:spPr>
      </p:pic>
      <p:pic>
        <p:nvPicPr>
          <p:cNvPr id="2090" name="Picture 42" descr="C:\Users\Надюшка\AppData\Local\Microsoft\Windows\Temporary Internet Files\Content.IE5\YANSJJUR\StalingradRubble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00931" y="3296793"/>
            <a:ext cx="342138" cy="264414"/>
          </a:xfrm>
          <a:prstGeom prst="rect">
            <a:avLst/>
          </a:prstGeom>
          <a:noFill/>
        </p:spPr>
      </p:pic>
      <p:pic>
        <p:nvPicPr>
          <p:cNvPr id="2091" name="Picture 43" descr="C:\Users\Надюшка\AppData\Local\Microsoft\Windows\Temporary Internet Files\Content.IE5\YANSJJUR\StalingradRubble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00931" y="3296793"/>
            <a:ext cx="342138" cy="264414"/>
          </a:xfrm>
          <a:prstGeom prst="rect">
            <a:avLst/>
          </a:prstGeom>
          <a:noFill/>
        </p:spPr>
      </p:pic>
      <p:pic>
        <p:nvPicPr>
          <p:cNvPr id="2094" name="Picture 46" descr="C:\Users\Надюшка\AppData\Local\Microsoft\Windows\Temporary Internet Files\Content.IE5\YANSJJUR\StalingradRubble[1]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643315"/>
            <a:ext cx="5072066" cy="321468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4" descr="C:\Users\Надюшка\AppData\Local\Microsoft\Windows\Temporary Internet Files\Content.IE5\KIAMJ3SC\300px-EasternFrontWWIIcolage[1]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Г. К. ЖУКОВ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285860"/>
            <a:ext cx="8929718" cy="557214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i="1" dirty="0">
                <a:solidFill>
                  <a:srgbClr val="002060"/>
                </a:solidFill>
              </a:rPr>
              <a:t> </a:t>
            </a:r>
            <a:r>
              <a:rPr lang="ru-RU" sz="2400" i="1" dirty="0" smtClean="0">
                <a:solidFill>
                  <a:srgbClr val="002060"/>
                </a:solidFill>
              </a:rPr>
              <a:t>      </a:t>
            </a:r>
            <a:r>
              <a:rPr lang="ru-RU" sz="2400" i="1" dirty="0">
                <a:solidFill>
                  <a:srgbClr val="002060"/>
                </a:solidFill>
              </a:rPr>
              <a:t>Во время войны одним из лучших полководцев был Георгий Константинович Жуков. Там где он командовал фронтом, армия всегда побеждала фашистов</a:t>
            </a:r>
            <a:r>
              <a:rPr lang="ru-RU" sz="2400" i="1" dirty="0" smtClean="0">
                <a:solidFill>
                  <a:srgbClr val="002060"/>
                </a:solidFill>
              </a:rPr>
              <a:t>.</a:t>
            </a:r>
            <a:r>
              <a:rPr lang="ru-RU" sz="2400" i="1" dirty="0">
                <a:solidFill>
                  <a:srgbClr val="002060"/>
                </a:solidFill>
              </a:rPr>
              <a:t/>
            </a:r>
            <a:br>
              <a:rPr lang="ru-RU" sz="2400" i="1" dirty="0">
                <a:solidFill>
                  <a:srgbClr val="002060"/>
                </a:solidFill>
              </a:rPr>
            </a:br>
            <a:r>
              <a:rPr lang="ru-RU" sz="2400" i="1" dirty="0">
                <a:solidFill>
                  <a:srgbClr val="002060"/>
                </a:solidFill>
              </a:rPr>
              <a:t>- Очень тяжелая битва шла за город Сталинград </a:t>
            </a:r>
            <a:r>
              <a:rPr lang="ru-RU" sz="2400" i="1" dirty="0" smtClean="0">
                <a:solidFill>
                  <a:srgbClr val="002060"/>
                </a:solidFill>
              </a:rPr>
              <a:t>.</a:t>
            </a:r>
            <a:r>
              <a:rPr lang="ru-RU" sz="2400" i="1" dirty="0">
                <a:solidFill>
                  <a:srgbClr val="002060"/>
                </a:solidFill>
              </a:rPr>
              <a:t/>
            </a:r>
            <a:br>
              <a:rPr lang="ru-RU" sz="2400" i="1" dirty="0">
                <a:solidFill>
                  <a:srgbClr val="002060"/>
                </a:solidFill>
              </a:rPr>
            </a:br>
            <a:r>
              <a:rPr lang="ru-RU" sz="2400" i="1" dirty="0">
                <a:solidFill>
                  <a:srgbClr val="002060"/>
                </a:solidFill>
              </a:rPr>
              <a:t>Фашисты разгромили город почти полностью, но никак не могли его взять. Если бы они взяли Сталинград, то могли бы победить в этой войне. Но солдаты боролись за каждый дом, за каждый этаж. И наши победили! А руководил нашей армией Георгий Константинович Жуков</a:t>
            </a:r>
            <a:r>
              <a:rPr lang="ru-RU" sz="2400" i="1" dirty="0" smtClean="0">
                <a:solidFill>
                  <a:srgbClr val="002060"/>
                </a:solidFill>
              </a:rPr>
              <a:t>.</a:t>
            </a:r>
            <a:r>
              <a:rPr lang="ru-RU" sz="2400" i="1" dirty="0">
                <a:solidFill>
                  <a:srgbClr val="002060"/>
                </a:solidFill>
              </a:rPr>
              <a:t/>
            </a:r>
            <a:br>
              <a:rPr lang="ru-RU" sz="2400" i="1" dirty="0">
                <a:solidFill>
                  <a:srgbClr val="002060"/>
                </a:solidFill>
              </a:rPr>
            </a:br>
            <a:r>
              <a:rPr lang="ru-RU" sz="2400" i="1" dirty="0">
                <a:solidFill>
                  <a:srgbClr val="002060"/>
                </a:solidFill>
              </a:rPr>
              <a:t>- Очень тяжелое танковое сражение было под городом Курском </a:t>
            </a:r>
            <a:r>
              <a:rPr lang="ru-RU" sz="2400" i="1" dirty="0" smtClean="0">
                <a:solidFill>
                  <a:srgbClr val="002060"/>
                </a:solidFill>
              </a:rPr>
              <a:t>. Это </a:t>
            </a:r>
            <a:r>
              <a:rPr lang="ru-RU" sz="2400" i="1" dirty="0">
                <a:solidFill>
                  <a:srgbClr val="002060"/>
                </a:solidFill>
              </a:rPr>
              <a:t>сражение тоже выиграли наши войска. А руководил сражением опять Георгий Константинович Жуков.</a:t>
            </a:r>
            <a:br>
              <a:rPr lang="ru-RU" sz="2400" i="1" dirty="0">
                <a:solidFill>
                  <a:srgbClr val="002060"/>
                </a:solidFill>
              </a:rPr>
            </a:br>
            <a:endParaRPr lang="ru-RU" sz="2400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Надюшка\AppData\Local\Microsoft\Windows\Temporary Internet Files\Content.IE5\YANSJJUR\MarshalGeorgyZhukov_8757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714876" cy="6858000"/>
          </a:xfrm>
          <a:prstGeom prst="rect">
            <a:avLst/>
          </a:prstGeom>
          <a:noFill/>
        </p:spPr>
      </p:pic>
      <p:pic>
        <p:nvPicPr>
          <p:cNvPr id="6147" name="Picture 3" descr="C:\Users\Надюшка\AppData\Local\Microsoft\Windows\Temporary Internet Files\Content.IE5\UA3L43N0\1329561435_64dbeb05d7_z[1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0"/>
            <a:ext cx="4714872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ГОРОДА-ГЕРОИ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i="1" dirty="0" smtClean="0">
                <a:solidFill>
                  <a:srgbClr val="002060"/>
                </a:solidFill>
              </a:rPr>
              <a:t>     Самой </a:t>
            </a:r>
            <a:r>
              <a:rPr lang="ru-RU" i="1" dirty="0">
                <a:solidFill>
                  <a:srgbClr val="002060"/>
                </a:solidFill>
              </a:rPr>
              <a:t>главной битвой стала битва за Сталинград. Эта битва  стала переломным моментом в войне. С этого дня наши войска только наступали, а фашисты отступали.</a:t>
            </a:r>
          </a:p>
          <a:p>
            <a:pPr>
              <a:buNone/>
            </a:pPr>
            <a:r>
              <a:rPr lang="ru-RU" i="1" dirty="0" smtClean="0">
                <a:solidFill>
                  <a:srgbClr val="002060"/>
                </a:solidFill>
              </a:rPr>
              <a:t>    Много </a:t>
            </a:r>
            <a:r>
              <a:rPr lang="ru-RU" i="1" dirty="0">
                <a:solidFill>
                  <a:srgbClr val="002060"/>
                </a:solidFill>
              </a:rPr>
              <a:t>городов героически отстаивали свою свободу, защищали нашу Родину. После войны этим городам присвоены звания «городов - героев». Волгоград, Москва, Тула, Орёл, Смоленск, Одесса, Севастополь и т.д.)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Другая 1">
      <a:dk1>
        <a:srgbClr val="D8D8D8"/>
      </a:dk1>
      <a:lt1>
        <a:sysClr val="window" lastClr="FFFFFF"/>
      </a:lt1>
      <a:dk2>
        <a:srgbClr val="FBEEC9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150</TotalTime>
  <Words>343</Words>
  <Application>Microsoft Office PowerPoint</Application>
  <PresentationFormat>Экран (4:3)</PresentationFormat>
  <Paragraphs>23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Franklin Gothic Book</vt:lpstr>
      <vt:lpstr>Franklin Gothic Medium</vt:lpstr>
      <vt:lpstr>Wingdings 2</vt:lpstr>
      <vt:lpstr>Трек</vt:lpstr>
      <vt:lpstr>ЧЕРЕЗ ВЕКА, ЧЕРЕЗ ГОДА ПОМНИТЕ!</vt:lpstr>
      <vt:lpstr>ВОЙНА</vt:lpstr>
      <vt:lpstr>Презентация PowerPoint</vt:lpstr>
      <vt:lpstr>ВЕЛИКАЯ ОТЕЧЕСТВЕННАЯ ВОЙНА</vt:lpstr>
      <vt:lpstr>                                                   </vt:lpstr>
      <vt:lpstr>Презентация PowerPoint</vt:lpstr>
      <vt:lpstr>Г. К. ЖУКОВ</vt:lpstr>
      <vt:lpstr>Презентация PowerPoint</vt:lpstr>
      <vt:lpstr>ГОРОДА-ГЕРОИ</vt:lpstr>
      <vt:lpstr>Презентация PowerPoint</vt:lpstr>
      <vt:lpstr>КОНЕЦ ВОЙНЫ</vt:lpstr>
      <vt:lpstr>Презентация PowerPoint</vt:lpstr>
      <vt:lpstr>МОГИЛА НЕИЗВЕСТНОГО СОЛДАТА</vt:lpstr>
      <vt:lpstr>Презентация PowerPoint</vt:lpstr>
      <vt:lpstr>                   День победы</vt:lpstr>
    </vt:vector>
  </TitlesOfParts>
  <Company>Ya Blondinko Edition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ЧЕРЕЗ ВЕКА, ЧЕРЕЗ ГОДА ПОМНИТЕ!</dc:title>
  <dc:creator>Надюшка</dc:creator>
  <cp:lastModifiedBy>ЦРРДС2_1</cp:lastModifiedBy>
  <cp:revision>19</cp:revision>
  <dcterms:created xsi:type="dcterms:W3CDTF">2015-01-16T16:35:21Z</dcterms:created>
  <dcterms:modified xsi:type="dcterms:W3CDTF">2018-05-28T05:39:22Z</dcterms:modified>
</cp:coreProperties>
</file>