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  <p:sldMasterId id="2147483756" r:id="rId2"/>
  </p:sldMasterIdLst>
  <p:sldIdLst>
    <p:sldId id="301" r:id="rId3"/>
    <p:sldId id="321" r:id="rId4"/>
    <p:sldId id="322" r:id="rId5"/>
    <p:sldId id="323" r:id="rId6"/>
    <p:sldId id="326" r:id="rId7"/>
    <p:sldId id="32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1A0C"/>
    <a:srgbClr val="0074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825" autoAdjust="0"/>
    <p:restoredTop sz="98321" autoAdjust="0"/>
  </p:normalViewPr>
  <p:slideViewPr>
    <p:cSldViewPr>
      <p:cViewPr>
        <p:scale>
          <a:sx n="80" d="100"/>
          <a:sy n="80" d="100"/>
        </p:scale>
        <p:origin x="-870" y="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962EE500-4943-4CB6-9E7B-9F446A65D6BB}" type="datetimeFigureOut">
              <a:rPr lang="ru-RU" smtClean="0">
                <a:solidFill>
                  <a:prstClr val="black"/>
                </a:solidFill>
              </a:rPr>
              <a:pPr/>
              <a:t>09.06.2022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3F164FA9-CDEB-4FBB-BC00-DA98D384A73B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EE500-4943-4CB6-9E7B-9F446A65D6BB}" type="datetimeFigureOut">
              <a:rPr lang="ru-RU" smtClean="0">
                <a:solidFill>
                  <a:prstClr val="black"/>
                </a:solidFill>
              </a:rPr>
              <a:pPr/>
              <a:t>09.06.2022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64FA9-CDEB-4FBB-BC00-DA98D384A73B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EE500-4943-4CB6-9E7B-9F446A65D6BB}" type="datetimeFigureOut">
              <a:rPr lang="ru-RU" smtClean="0">
                <a:solidFill>
                  <a:prstClr val="black"/>
                </a:solidFill>
              </a:rPr>
              <a:pPr/>
              <a:t>09.06.2022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64FA9-CDEB-4FBB-BC00-DA98D384A73B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EE500-4943-4CB6-9E7B-9F446A65D6BB}" type="datetimeFigureOut">
              <a:rPr lang="ru-RU" smtClean="0">
                <a:solidFill>
                  <a:prstClr val="black"/>
                </a:solidFill>
              </a:rPr>
              <a:pPr/>
              <a:t>09.06.2022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64FA9-CDEB-4FBB-BC00-DA98D384A73B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EE500-4943-4CB6-9E7B-9F446A65D6BB}" type="datetimeFigureOut">
              <a:rPr lang="ru-RU" smtClean="0">
                <a:solidFill>
                  <a:prstClr val="black"/>
                </a:solidFill>
              </a:rPr>
              <a:pPr/>
              <a:t>09.06.2022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64FA9-CDEB-4FBB-BC00-DA98D384A73B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EE500-4943-4CB6-9E7B-9F446A65D6BB}" type="datetimeFigureOut">
              <a:rPr lang="ru-RU" smtClean="0">
                <a:solidFill>
                  <a:prstClr val="black"/>
                </a:solidFill>
              </a:rPr>
              <a:pPr/>
              <a:t>09.06.2022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64FA9-CDEB-4FBB-BC00-DA98D384A73B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EE500-4943-4CB6-9E7B-9F446A65D6BB}" type="datetimeFigureOut">
              <a:rPr lang="ru-RU" smtClean="0">
                <a:solidFill>
                  <a:prstClr val="black"/>
                </a:solidFill>
              </a:rPr>
              <a:pPr/>
              <a:t>09.06.2022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64FA9-CDEB-4FBB-BC00-DA98D384A73B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EE500-4943-4CB6-9E7B-9F446A65D6BB}" type="datetimeFigureOut">
              <a:rPr lang="ru-RU" smtClean="0">
                <a:solidFill>
                  <a:prstClr val="black"/>
                </a:solidFill>
              </a:rPr>
              <a:pPr/>
              <a:t>09.06.2022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64FA9-CDEB-4FBB-BC00-DA98D384A73B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EE500-4943-4CB6-9E7B-9F446A65D6BB}" type="datetimeFigureOut">
              <a:rPr lang="ru-RU" smtClean="0">
                <a:solidFill>
                  <a:prstClr val="black"/>
                </a:solidFill>
              </a:rPr>
              <a:pPr/>
              <a:t>09.06.2022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64FA9-CDEB-4FBB-BC00-DA98D384A73B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EE500-4943-4CB6-9E7B-9F446A65D6BB}" type="datetimeFigureOut">
              <a:rPr lang="ru-RU" smtClean="0">
                <a:solidFill>
                  <a:prstClr val="black"/>
                </a:solidFill>
              </a:rPr>
              <a:pPr/>
              <a:t>09.06.2022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64FA9-CDEB-4FBB-BC00-DA98D384A73B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EE500-4943-4CB6-9E7B-9F446A65D6BB}" type="datetimeFigureOut">
              <a:rPr lang="ru-RU" smtClean="0">
                <a:solidFill>
                  <a:prstClr val="black"/>
                </a:solidFill>
              </a:rPr>
              <a:pPr/>
              <a:t>09.06.2022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64FA9-CDEB-4FBB-BC00-DA98D384A73B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EE500-4943-4CB6-9E7B-9F446A65D6BB}" type="datetimeFigureOut">
              <a:rPr lang="ru-RU" smtClean="0">
                <a:solidFill>
                  <a:prstClr val="black"/>
                </a:solidFill>
              </a:rPr>
              <a:pPr/>
              <a:t>09.06.2022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64FA9-CDEB-4FBB-BC00-DA98D384A73B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EE500-4943-4CB6-9E7B-9F446A65D6BB}" type="datetimeFigureOut">
              <a:rPr lang="ru-RU" smtClean="0">
                <a:solidFill>
                  <a:prstClr val="black"/>
                </a:solidFill>
              </a:rPr>
              <a:pPr/>
              <a:t>09.06.2022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64FA9-CDEB-4FBB-BC00-DA98D384A73B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EE500-4943-4CB6-9E7B-9F446A65D6BB}" type="datetimeFigureOut">
              <a:rPr lang="ru-RU" smtClean="0">
                <a:solidFill>
                  <a:prstClr val="black"/>
                </a:solidFill>
              </a:rPr>
              <a:pPr/>
              <a:t>09.06.2022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64FA9-CDEB-4FBB-BC00-DA98D384A73B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EE500-4943-4CB6-9E7B-9F446A65D6BB}" type="datetimeFigureOut">
              <a:rPr lang="ru-RU" smtClean="0">
                <a:solidFill>
                  <a:prstClr val="black"/>
                </a:solidFill>
              </a:rPr>
              <a:pPr/>
              <a:t>09.06.2022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64FA9-CDEB-4FBB-BC00-DA98D384A73B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EE500-4943-4CB6-9E7B-9F446A65D6BB}" type="datetimeFigureOut">
              <a:rPr lang="ru-RU" smtClean="0">
                <a:solidFill>
                  <a:prstClr val="black"/>
                </a:solidFill>
              </a:rPr>
              <a:pPr/>
              <a:t>09.06.2022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64FA9-CDEB-4FBB-BC00-DA98D384A73B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EE500-4943-4CB6-9E7B-9F446A65D6BB}" type="datetimeFigureOut">
              <a:rPr lang="ru-RU" smtClean="0">
                <a:solidFill>
                  <a:prstClr val="black"/>
                </a:solidFill>
              </a:rPr>
              <a:pPr/>
              <a:t>09.06.2022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64FA9-CDEB-4FBB-BC00-DA98D384A73B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62EE500-4943-4CB6-9E7B-9F446A65D6BB}" type="datetimeFigureOut">
              <a:rPr lang="ru-RU" smtClean="0">
                <a:solidFill>
                  <a:prstClr val="black"/>
                </a:solidFill>
              </a:rPr>
              <a:pPr/>
              <a:t>09.06.2022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F164FA9-CDEB-4FBB-BC00-DA98D384A73B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962EE500-4943-4CB6-9E7B-9F446A65D6BB}" type="datetimeFigureOut">
              <a:rPr lang="ru-RU" smtClean="0">
                <a:solidFill>
                  <a:prstClr val="black"/>
                </a:solidFill>
              </a:rPr>
              <a:pPr/>
              <a:t>09.06.2022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3F164FA9-CDEB-4FBB-BC00-DA98D384A73B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EE500-4943-4CB6-9E7B-9F446A65D6BB}" type="datetimeFigureOut">
              <a:rPr lang="ru-RU" smtClean="0">
                <a:solidFill>
                  <a:prstClr val="black"/>
                </a:solidFill>
              </a:rPr>
              <a:pPr/>
              <a:t>09.06.2022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64FA9-CDEB-4FBB-BC00-DA98D384A73B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EE500-4943-4CB6-9E7B-9F446A65D6BB}" type="datetimeFigureOut">
              <a:rPr lang="ru-RU" smtClean="0">
                <a:solidFill>
                  <a:prstClr val="black"/>
                </a:solidFill>
              </a:rPr>
              <a:pPr/>
              <a:t>09.06.2022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64FA9-CDEB-4FBB-BC00-DA98D384A73B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EE500-4943-4CB6-9E7B-9F446A65D6BB}" type="datetimeFigureOut">
              <a:rPr lang="ru-RU" smtClean="0">
                <a:solidFill>
                  <a:prstClr val="black"/>
                </a:solidFill>
              </a:rPr>
              <a:pPr/>
              <a:t>09.06.2022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64FA9-CDEB-4FBB-BC00-DA98D384A73B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44213AF-26F6-41FA-8D85-E2C5388D6E58}" type="datetimeFigureOut">
              <a:rPr lang="en-US" smtClean="0"/>
              <a:pPr/>
              <a:t>6/9/2022</a:t>
            </a:fld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 algn="r" eaLnBrk="1" latinLnBrk="0" hangingPunct="1"/>
            <a:endParaRPr kumimoji="0" lang="en-US" sz="1000" dirty="0">
              <a:solidFill>
                <a:schemeClr val="tx1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sz="1000" b="0">
              <a:solidFill>
                <a:schemeClr val="tx1"/>
              </a:solidFill>
            </a:endParaRPr>
          </a:p>
        </p:txBody>
      </p:sp>
      <p:sp>
        <p:nvSpPr>
          <p:cNvPr id="20" name="Прямоугольник 19"/>
          <p:cNvSpPr/>
          <p:nvPr userDrawn="1"/>
        </p:nvSpPr>
        <p:spPr>
          <a:xfrm>
            <a:off x="142844" y="142852"/>
            <a:ext cx="8858312" cy="657229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92D050"/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h="0" prst="softRound"/>
            <a:bevelB h="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1" name="Прямоугольник 20"/>
          <p:cNvSpPr/>
          <p:nvPr userDrawn="1"/>
        </p:nvSpPr>
        <p:spPr>
          <a:xfrm>
            <a:off x="1285852" y="142852"/>
            <a:ext cx="7724860" cy="657229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92D050"/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h="0" prst="softRound"/>
            <a:bevelB h="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24" name="Рисунок 23" descr="0_6a837_8225efc1_L.png"/>
          <p:cNvPicPr>
            <a:picLocks noChangeAspect="1"/>
          </p:cNvPicPr>
          <p:nvPr userDrawn="1"/>
        </p:nvPicPr>
        <p:blipFill>
          <a:blip r:embed="rId13" cstate="email"/>
          <a:stretch>
            <a:fillRect/>
          </a:stretch>
        </p:blipFill>
        <p:spPr>
          <a:xfrm>
            <a:off x="1285852" y="142852"/>
            <a:ext cx="7715304" cy="6572296"/>
          </a:xfrm>
          <a:prstGeom prst="rect">
            <a:avLst/>
          </a:prstGeom>
        </p:spPr>
      </p:pic>
      <p:pic>
        <p:nvPicPr>
          <p:cNvPr id="25" name="Рисунок 24" descr="0_66cfe_c3d35db6_M.png"/>
          <p:cNvPicPr>
            <a:picLocks noChangeAspect="1"/>
          </p:cNvPicPr>
          <p:nvPr userDrawn="1"/>
        </p:nvPicPr>
        <p:blipFill>
          <a:blip r:embed="rId14" cstate="email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flipH="1">
            <a:off x="0" y="4964802"/>
            <a:ext cx="1785917" cy="1893198"/>
          </a:xfrm>
          <a:prstGeom prst="rect">
            <a:avLst/>
          </a:prstGeom>
        </p:spPr>
      </p:pic>
      <p:pic>
        <p:nvPicPr>
          <p:cNvPr id="26" name="Рисунок 25" descr="0_66cfe_c3d35db6_M.png"/>
          <p:cNvPicPr>
            <a:picLocks noChangeAspect="1"/>
          </p:cNvPicPr>
          <p:nvPr userDrawn="1"/>
        </p:nvPicPr>
        <p:blipFill>
          <a:blip r:embed="rId14" cstate="email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flipH="1">
            <a:off x="0" y="1571612"/>
            <a:ext cx="1785917" cy="1893198"/>
          </a:xfrm>
          <a:prstGeom prst="rect">
            <a:avLst/>
          </a:prstGeom>
        </p:spPr>
      </p:pic>
      <p:pic>
        <p:nvPicPr>
          <p:cNvPr id="27" name="Рисунок 26" descr="0_66cfe_c3d35db6_M.png"/>
          <p:cNvPicPr>
            <a:picLocks noChangeAspect="1"/>
          </p:cNvPicPr>
          <p:nvPr userDrawn="1"/>
        </p:nvPicPr>
        <p:blipFill>
          <a:blip r:embed="rId14" cstate="email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3214686"/>
            <a:ext cx="1785917" cy="1893198"/>
          </a:xfrm>
          <a:prstGeom prst="rect">
            <a:avLst/>
          </a:prstGeom>
        </p:spPr>
      </p:pic>
      <p:pic>
        <p:nvPicPr>
          <p:cNvPr id="41" name="Рисунок 40" descr="0_66cfe_c3d35db6_M.png"/>
          <p:cNvPicPr>
            <a:picLocks noChangeAspect="1"/>
          </p:cNvPicPr>
          <p:nvPr userDrawn="1"/>
        </p:nvPicPr>
        <p:blipFill>
          <a:blip r:embed="rId14" cstate="email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1785917" cy="1893198"/>
          </a:xfrm>
          <a:prstGeom prst="rect">
            <a:avLst/>
          </a:prstGeom>
        </p:spPr>
      </p:pic>
      <p:sp>
        <p:nvSpPr>
          <p:cNvPr id="42" name="Прямоугольник 41"/>
          <p:cNvSpPr/>
          <p:nvPr userDrawn="1"/>
        </p:nvSpPr>
        <p:spPr>
          <a:xfrm>
            <a:off x="0" y="6642556"/>
            <a:ext cx="938629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http://linda6035.ucoz.ru/</a:t>
            </a:r>
            <a:endParaRPr lang="ru-RU" sz="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4213AF-26F6-41FA-8D85-E2C5388D6E58}" type="datetimeFigureOut">
              <a:rPr lang="en-US" smtClean="0"/>
              <a:pPr/>
              <a:t>6/9/2022</a:t>
            </a:fld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 eaLnBrk="1" latinLnBrk="0" hangingPunct="1"/>
            <a:endParaRPr kumimoji="0" lang="en-US" sz="1000" dirty="0">
              <a:solidFill>
                <a:schemeClr val="tx1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sz="1000" b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142844" y="142852"/>
            <a:ext cx="8858312" cy="657229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92D050"/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h="0" prst="softRound"/>
            <a:bevelB h="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1285852" y="142852"/>
            <a:ext cx="7724860" cy="657229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92D050"/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h="0" prst="softRound"/>
            <a:bevelB h="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9" name="Рисунок 8" descr="0_6a837_8225efc1_L.png"/>
          <p:cNvPicPr>
            <a:picLocks noChangeAspect="1"/>
          </p:cNvPicPr>
          <p:nvPr userDrawn="1"/>
        </p:nvPicPr>
        <p:blipFill>
          <a:blip r:embed="rId13" cstate="email"/>
          <a:stretch>
            <a:fillRect/>
          </a:stretch>
        </p:blipFill>
        <p:spPr>
          <a:xfrm>
            <a:off x="1285852" y="142852"/>
            <a:ext cx="7715304" cy="6572296"/>
          </a:xfrm>
          <a:prstGeom prst="rect">
            <a:avLst/>
          </a:prstGeom>
        </p:spPr>
      </p:pic>
      <p:pic>
        <p:nvPicPr>
          <p:cNvPr id="10" name="Рисунок 9" descr="0_66cfe_c3d35db6_M.png"/>
          <p:cNvPicPr>
            <a:picLocks noChangeAspect="1"/>
          </p:cNvPicPr>
          <p:nvPr userDrawn="1"/>
        </p:nvPicPr>
        <p:blipFill>
          <a:blip r:embed="rId14" cstate="email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flipH="1">
            <a:off x="0" y="4964802"/>
            <a:ext cx="1785917" cy="1893198"/>
          </a:xfrm>
          <a:prstGeom prst="rect">
            <a:avLst/>
          </a:prstGeom>
        </p:spPr>
      </p:pic>
      <p:pic>
        <p:nvPicPr>
          <p:cNvPr id="11" name="Рисунок 10" descr="0_66cfe_c3d35db6_M.png"/>
          <p:cNvPicPr>
            <a:picLocks noChangeAspect="1"/>
          </p:cNvPicPr>
          <p:nvPr userDrawn="1"/>
        </p:nvPicPr>
        <p:blipFill>
          <a:blip r:embed="rId14" cstate="email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flipH="1">
            <a:off x="0" y="1571612"/>
            <a:ext cx="1785917" cy="1893198"/>
          </a:xfrm>
          <a:prstGeom prst="rect">
            <a:avLst/>
          </a:prstGeom>
        </p:spPr>
      </p:pic>
      <p:pic>
        <p:nvPicPr>
          <p:cNvPr id="12" name="Рисунок 11" descr="0_66cfe_c3d35db6_M.png"/>
          <p:cNvPicPr>
            <a:picLocks noChangeAspect="1"/>
          </p:cNvPicPr>
          <p:nvPr userDrawn="1"/>
        </p:nvPicPr>
        <p:blipFill>
          <a:blip r:embed="rId14" cstate="email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3214686"/>
            <a:ext cx="1785917" cy="1893198"/>
          </a:xfrm>
          <a:prstGeom prst="rect">
            <a:avLst/>
          </a:prstGeom>
        </p:spPr>
      </p:pic>
      <p:pic>
        <p:nvPicPr>
          <p:cNvPr id="13" name="Рисунок 12" descr="0_66cfe_c3d35db6_M.png"/>
          <p:cNvPicPr>
            <a:picLocks noChangeAspect="1"/>
          </p:cNvPicPr>
          <p:nvPr userDrawn="1"/>
        </p:nvPicPr>
        <p:blipFill>
          <a:blip r:embed="rId14" cstate="email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1785917" cy="1893198"/>
          </a:xfrm>
          <a:prstGeom prst="rect">
            <a:avLst/>
          </a:prstGeom>
        </p:spPr>
      </p:pic>
      <p:sp>
        <p:nvSpPr>
          <p:cNvPr id="14" name="Прямоугольник 13"/>
          <p:cNvSpPr/>
          <p:nvPr userDrawn="1"/>
        </p:nvSpPr>
        <p:spPr>
          <a:xfrm>
            <a:off x="0" y="6642556"/>
            <a:ext cx="938629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http://linda6035.ucoz.ru/</a:t>
            </a:r>
            <a:endParaRPr lang="ru-RU" sz="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57356" y="2924944"/>
            <a:ext cx="6387052" cy="3312368"/>
          </a:xfrm>
        </p:spPr>
        <p:txBody>
          <a:bodyPr>
            <a:normAutofit fontScale="77500" lnSpcReduction="20000"/>
          </a:bodyPr>
          <a:lstStyle/>
          <a:p>
            <a:endParaRPr lang="ru-RU" dirty="0" smtClean="0"/>
          </a:p>
          <a:p>
            <a:pPr algn="ctr"/>
            <a:endParaRPr lang="ru-RU" sz="3200" b="1" dirty="0" smtClean="0">
              <a:solidFill>
                <a:srgbClr val="001A0C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dirty="0" smtClean="0">
              <a:solidFill>
                <a:srgbClr val="001A0C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400" b="1" dirty="0" smtClean="0">
              <a:solidFill>
                <a:srgbClr val="001A0C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400" b="1" dirty="0" smtClean="0">
                <a:solidFill>
                  <a:srgbClr val="001A0C"/>
                </a:solidFill>
                <a:latin typeface="Times New Roman" pitchFamily="18" charset="0"/>
                <a:cs typeface="Times New Roman" pitchFamily="18" charset="0"/>
              </a:rPr>
              <a:t>Проект по </a:t>
            </a:r>
          </a:p>
          <a:p>
            <a:pPr algn="ctr"/>
            <a:r>
              <a:rPr lang="ru-RU" sz="3400" b="1" dirty="0" err="1" smtClean="0">
                <a:solidFill>
                  <a:srgbClr val="001A0C"/>
                </a:solidFill>
                <a:latin typeface="Times New Roman" pitchFamily="18" charset="0"/>
                <a:cs typeface="Times New Roman" pitchFamily="18" charset="0"/>
              </a:rPr>
              <a:t>констурктивно-модельной</a:t>
            </a:r>
            <a:r>
              <a:rPr lang="ru-RU" sz="3400" b="1" dirty="0" smtClean="0">
                <a:solidFill>
                  <a:srgbClr val="001A0C"/>
                </a:solidFill>
                <a:latin typeface="Times New Roman" pitchFamily="18" charset="0"/>
                <a:cs typeface="Times New Roman" pitchFamily="18" charset="0"/>
              </a:rPr>
              <a:t> деятельности</a:t>
            </a:r>
          </a:p>
          <a:p>
            <a:pPr algn="ctr"/>
            <a:r>
              <a:rPr lang="ru-RU" sz="32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"КОСМОДРОМ"</a:t>
            </a:r>
            <a:endParaRPr lang="ru-RU" sz="32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Автор: воспитатель МАДОУ Д/с №18</a:t>
            </a:r>
          </a:p>
          <a:p>
            <a:pPr algn="ctr"/>
            <a:r>
              <a:rPr lang="ru-RU" sz="3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Жбанова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М.Б.</a:t>
            </a:r>
          </a:p>
          <a:p>
            <a:pPr algn="ctr"/>
            <a:endParaRPr lang="ru-RU" sz="3200" b="1" dirty="0" smtClean="0">
              <a:solidFill>
                <a:srgbClr val="001A0C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3200" b="1" dirty="0" smtClean="0">
              <a:solidFill>
                <a:srgbClr val="001A0C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 smtClean="0"/>
          </a:p>
        </p:txBody>
      </p:sp>
      <p:pic>
        <p:nvPicPr>
          <p:cNvPr id="6" name="Рисунок 5" descr="http://mrds18.edumsko.ru/uploads/2000/1368/section/86703/folder/raketa_na_sajte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0"/>
            <a:ext cx="6206490" cy="4071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_d02f4_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bajkonur_kazakhstan_kosmodrom_raketa_97807_602x33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animaciya_336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b18e08b068d871d8553b8e1904c1701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64371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animaciya_331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928662" y="1000108"/>
            <a:ext cx="63579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СПАСИБО </a:t>
            </a:r>
            <a:r>
              <a:rPr lang="ru-RU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ЗА ВНИМАНИЕ</a:t>
            </a:r>
            <a:endParaRPr lang="ru-RU" sz="36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599</TotalTime>
  <Words>21</Words>
  <Application>Microsoft Office PowerPoint</Application>
  <PresentationFormat>Экран (4:3)</PresentationFormat>
  <Paragraphs>11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6</vt:i4>
      </vt:variant>
    </vt:vector>
  </HeadingPairs>
  <TitlesOfParts>
    <vt:vector size="8" baseType="lpstr">
      <vt:lpstr>Городская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user1</cp:lastModifiedBy>
  <cp:revision>117</cp:revision>
  <dcterms:created xsi:type="dcterms:W3CDTF">2014-06-14T15:37:39Z</dcterms:created>
  <dcterms:modified xsi:type="dcterms:W3CDTF">2022-06-09T11:15:13Z</dcterms:modified>
</cp:coreProperties>
</file>