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714356"/>
            <a:ext cx="6843738" cy="492444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какой технике сделана картина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300184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5786" y="1571613"/>
            <a:ext cx="7215237" cy="4500594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5</Words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2015-11-10T19:40:51Z</dcterms:created>
  <dcterms:modified xsi:type="dcterms:W3CDTF">2015-11-10T19:57:12Z</dcterms:modified>
</cp:coreProperties>
</file>