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5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13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BF8A7-6CF5-46FE-A999-27231D70080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3409-F9F3-4187-AEBB-69CE19707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034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BF8A7-6CF5-46FE-A999-27231D70080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3409-F9F3-4187-AEBB-69CE19707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367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BF8A7-6CF5-46FE-A999-27231D70080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3409-F9F3-4187-AEBB-69CE19707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747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BF8A7-6CF5-46FE-A999-27231D70080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3409-F9F3-4187-AEBB-69CE19707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772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BF8A7-6CF5-46FE-A999-27231D70080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3409-F9F3-4187-AEBB-69CE19707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946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BF8A7-6CF5-46FE-A999-27231D70080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3409-F9F3-4187-AEBB-69CE19707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361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BF8A7-6CF5-46FE-A999-27231D70080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3409-F9F3-4187-AEBB-69CE19707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39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BF8A7-6CF5-46FE-A999-27231D70080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3409-F9F3-4187-AEBB-69CE19707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889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BF8A7-6CF5-46FE-A999-27231D70080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3409-F9F3-4187-AEBB-69CE19707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BF8A7-6CF5-46FE-A999-27231D70080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3409-F9F3-4187-AEBB-69CE19707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405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BF8A7-6CF5-46FE-A999-27231D70080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3409-F9F3-4187-AEBB-69CE19707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842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BF8A7-6CF5-46FE-A999-27231D70080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C3409-F9F3-4187-AEBB-69CE19707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242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r="18614"/>
          <a:stretch/>
        </p:blipFill>
        <p:spPr>
          <a:xfrm>
            <a:off x="-81482" y="90535"/>
            <a:ext cx="9259414" cy="7276628"/>
          </a:xfrm>
          <a:prstGeom prst="rect">
            <a:avLst/>
          </a:prstGeom>
        </p:spPr>
      </p:pic>
      <p:pic>
        <p:nvPicPr>
          <p:cNvPr id="1030" name="Picture 6" descr="http://www.laboiteastickers.fr/WebRoot/ce_fr3/Shops/219527/4D3D/8A21/D91B/30BB/3742/C0A8/8007/A8FC/zoom_84857C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111" y="734647"/>
            <a:ext cx="1508543" cy="14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890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-english.ru/images/leksika/l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37" y="606887"/>
            <a:ext cx="5302009" cy="559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0022" y="2107410"/>
            <a:ext cx="2596901" cy="441656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569177" y="963043"/>
            <a:ext cx="1367682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99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  <a:endParaRPr lang="ru-RU" sz="199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01130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t2.ftcdn.net/jpg/00/89/33/21/1000_F_89332150_XN8Ahpkw3VLelbBTrzQpH2yCmYovdgG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5" t="710" r="4628" b="5874"/>
          <a:stretch/>
        </p:blipFill>
        <p:spPr bwMode="auto">
          <a:xfrm>
            <a:off x="0" y="0"/>
            <a:ext cx="6198895" cy="4903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0022" y="2107410"/>
            <a:ext cx="2596901" cy="441656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569177" y="963043"/>
            <a:ext cx="1367682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99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  <a:endParaRPr lang="ru-RU" sz="199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6789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64671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2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английский</dc:creator>
  <cp:lastModifiedBy>английский</cp:lastModifiedBy>
  <cp:revision>4</cp:revision>
  <dcterms:created xsi:type="dcterms:W3CDTF">2017-03-16T05:36:03Z</dcterms:created>
  <dcterms:modified xsi:type="dcterms:W3CDTF">2022-04-18T04:17:59Z</dcterms:modified>
</cp:coreProperties>
</file>