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2"/>
    <p:sldMasterId id="2147483674" r:id="rId3"/>
  </p:sldMasterIdLst>
  <p:notesMasterIdLst>
    <p:notesMasterId r:id="rId20"/>
  </p:notesMasterIdLst>
  <p:sldIdLst>
    <p:sldId id="257" r:id="rId4"/>
    <p:sldId id="271" r:id="rId5"/>
    <p:sldId id="258" r:id="rId6"/>
    <p:sldId id="259" r:id="rId7"/>
    <p:sldId id="260" r:id="rId8"/>
    <p:sldId id="261" r:id="rId9"/>
    <p:sldId id="262" r:id="rId10"/>
    <p:sldId id="270" r:id="rId11"/>
    <p:sldId id="263" r:id="rId12"/>
    <p:sldId id="272" r:id="rId13"/>
    <p:sldId id="264" r:id="rId14"/>
    <p:sldId id="265" r:id="rId15"/>
    <p:sldId id="267" r:id="rId16"/>
    <p:sldId id="266" r:id="rId17"/>
    <p:sldId id="268" r:id="rId18"/>
    <p:sldId id="26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68" d="100"/>
          <a:sy n="68" d="100"/>
        </p:scale>
        <p:origin x="145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2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566858-6533-47C5-A008-48B7E0B61016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55B13B-AB11-4E77-BAA8-F3086792A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077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algn="r" defTabSz="914400">
              <a:buNone/>
            </a:pPr>
            <a:fld id="{81331B57-0BE5-4F82-AA58-76F53EFF3ADA}" type="datetime8">
              <a:rPr lang="en-US" sz="1200" b="0" i="0">
                <a:latin typeface="Calibri"/>
                <a:ea typeface="+mn-ea"/>
                <a:cs typeface="+mn-cs"/>
              </a:rPr>
              <a:t>4/1/2022 1:07 PM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0" y="8685213"/>
            <a:ext cx="6172200" cy="457200"/>
          </a:xfrm>
        </p:spPr>
        <p:txBody>
          <a:bodyPr/>
          <a:lstStyle/>
          <a:p>
            <a:pPr algn="l" defTabSz="914400">
              <a:buNone/>
            </a:pP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pPr algn="l" defTabSz="914400">
              <a:buNone/>
            </a:pP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</a:b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pPr algn="l" defTabSz="914400">
              <a:buNone/>
            </a:pPr>
            <a:endParaRPr lang="en-US" sz="5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>
          <a:xfrm>
            <a:off x="6172199" y="8685213"/>
            <a:ext cx="684213" cy="457200"/>
          </a:xfrm>
        </p:spPr>
        <p:txBody>
          <a:bodyPr/>
          <a:lstStyle/>
          <a:p>
            <a:pPr algn="r" defTabSz="914400">
              <a:buNone/>
            </a:pPr>
            <a:fld id="{EC87E0CF-87F6-4B58-B8B8-DCAB2DAAF3CA}" type="slidenum">
              <a:rPr lang="en-US" sz="1200" b="0" i="0">
                <a:latin typeface="Calibri"/>
                <a:ea typeface="+mn-ea"/>
                <a:cs typeface="+mn-cs"/>
              </a:rPr>
              <a:t>1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/>
              <a:t>Образец подзаголовка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/>
              <a:t>щелкните, чтобы…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/>
              <a:t>Образец подзаголовка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/>
              <a:t>щелкните, чтобы…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61" r:id="rId12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ite rectangle.png"/>
          <p:cNvPicPr>
            <a:picLocks noChangeAspect="1"/>
          </p:cNvPicPr>
          <p:nvPr/>
        </p:nvPicPr>
        <p:blipFill>
          <a:blip r:embed="rId4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noProof="0" dirty="0"/>
              <a:t>Образец текста</a:t>
            </a:r>
          </a:p>
          <a:p>
            <a:pPr lvl="1"/>
            <a:r>
              <a:rPr lang="ru-RU" noProof="0" dirty="0"/>
              <a:t>Второй уровень</a:t>
            </a:r>
          </a:p>
          <a:p>
            <a:pPr lvl="2"/>
            <a:r>
              <a:rPr lang="ru-RU" noProof="0" dirty="0"/>
              <a:t>Третий уровень</a:t>
            </a:r>
          </a:p>
          <a:p>
            <a:pPr lvl="3"/>
            <a:r>
              <a:rPr lang="ru-RU" noProof="0" dirty="0"/>
              <a:t>Четвертый уровень</a:t>
            </a:r>
          </a:p>
          <a:p>
            <a:pPr lvl="4"/>
            <a:r>
              <a:rPr lang="ru-RU" noProof="0" dirty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6.png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7" Type="http://schemas.openxmlformats.org/officeDocument/2006/relationships/image" Target="../media/image6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9.jp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4.mp3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6.pn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jp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5400" b="0" i="0" spc="-150" dirty="0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latin typeface="Calibri"/>
                <a:ea typeface="+mn-ea"/>
                <a:cs typeface="Arial"/>
              </a:rPr>
              <a:t>   </a:t>
            </a:r>
            <a:br>
              <a:rPr lang="ru-RU" sz="5400" b="0" i="0" spc="-150" dirty="0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latin typeface="Calibri"/>
                <a:ea typeface="+mn-ea"/>
                <a:cs typeface="Arial"/>
              </a:rPr>
            </a:br>
            <a:br>
              <a:rPr lang="ru-RU" sz="5400" b="0" i="0" spc="-150" dirty="0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latin typeface="Calibri"/>
                <a:ea typeface="+mn-ea"/>
                <a:cs typeface="Arial"/>
              </a:rPr>
            </a:br>
            <a:r>
              <a:rPr lang="ru-RU" dirty="0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latin typeface="Century" panose="02040604050505020304" pitchFamily="18" charset="0"/>
                <a:ea typeface="+mn-ea"/>
                <a:cs typeface="Arial"/>
              </a:rPr>
              <a:t>Презентация на тему:</a:t>
            </a:r>
            <a:r>
              <a:rPr lang="ru-RU" sz="5400" b="0" i="0" spc="-150" dirty="0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latin typeface="Century" panose="02040604050505020304" pitchFamily="18" charset="0"/>
                <a:cs typeface="Arial"/>
              </a:rPr>
              <a:t>          </a:t>
            </a:r>
            <a:br>
              <a:rPr lang="ru-RU" sz="5400" b="0" i="0" spc="-150" dirty="0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latin typeface="Century" panose="02040604050505020304" pitchFamily="18" charset="0"/>
                <a:cs typeface="Arial"/>
              </a:rPr>
            </a:br>
            <a:r>
              <a:rPr lang="ru-RU" sz="5400" b="0" i="0" spc="-150" dirty="0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latin typeface="Century" panose="02040604050505020304" pitchFamily="18" charset="0"/>
                <a:cs typeface="Arial"/>
              </a:rPr>
              <a:t>«Что такое лес?»</a:t>
            </a:r>
            <a:br>
              <a:rPr lang="ru-RU" sz="5400" b="0" i="0" spc="-150" dirty="0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latin typeface="Century" panose="02040604050505020304" pitchFamily="18" charset="0"/>
                <a:cs typeface="Arial"/>
              </a:rPr>
            </a:br>
            <a:endParaRPr lang="ru-RU" sz="5400" b="0" i="0" spc="-150" dirty="0">
              <a:effectLst>
                <a:outerShdw blurRad="50800" dist="38100" dir="2700000" algn="tl">
                  <a:prstClr val="black">
                    <a:alpha val="40000"/>
                  </a:prstClr>
                </a:outerShdw>
              </a:effectLst>
              <a:latin typeface="Century" panose="02040604050505020304" pitchFamily="18" charset="0"/>
              <a:cs typeface="Arial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7" y="4725144"/>
            <a:ext cx="8016626" cy="151216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ru-RU">
                <a:solidFill>
                  <a:srgbClr val="FFFFFF">
                    <a:tint val="75000"/>
                  </a:srgbClr>
                </a:solidFill>
                <a:latin typeface="Century" panose="02040604050505020304" pitchFamily="18" charset="0"/>
              </a:rPr>
              <a:t>Подготовил воспитатель: Семенова </a:t>
            </a:r>
          </a:p>
          <a:p>
            <a:pPr marL="0" indent="0"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ru-RU">
                <a:solidFill>
                  <a:srgbClr val="FFFFFF">
                    <a:tint val="75000"/>
                  </a:srgbClr>
                </a:solidFill>
                <a:latin typeface="Century" panose="02040604050505020304" pitchFamily="18" charset="0"/>
              </a:rPr>
              <a:t>Виктория </a:t>
            </a:r>
            <a:r>
              <a:rPr lang="ru-RU" dirty="0">
                <a:solidFill>
                  <a:srgbClr val="FFFFFF">
                    <a:tint val="75000"/>
                  </a:srgbClr>
                </a:solidFill>
                <a:latin typeface="Century" panose="02040604050505020304" pitchFamily="18" charset="0"/>
              </a:rPr>
              <a:t>Валерьевна</a:t>
            </a:r>
          </a:p>
          <a:p>
            <a:pPr marL="0" indent="0" algn="ctr">
              <a:lnSpc>
                <a:spcPct val="90000"/>
              </a:lnSpc>
              <a:spcBef>
                <a:spcPts val="0"/>
              </a:spcBef>
              <a:buNone/>
            </a:pPr>
            <a:endParaRPr lang="ru-RU" b="0" i="0" dirty="0">
              <a:solidFill>
                <a:srgbClr val="FFFFFF">
                  <a:tint val="75000"/>
                </a:srgbClr>
              </a:solidFill>
              <a:latin typeface="Century" panose="02040604050505020304" pitchFamily="18" charset="0"/>
            </a:endParaRPr>
          </a:p>
          <a:p>
            <a:pPr marL="0" indent="0"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ru-RU" b="0" i="0" dirty="0">
                <a:solidFill>
                  <a:srgbClr val="FFFFFF">
                    <a:tint val="75000"/>
                  </a:srgbClr>
                </a:solidFill>
                <a:latin typeface="Century" panose="02040604050505020304" pitchFamily="18" charset="0"/>
              </a:rPr>
              <a:t> МДОУ №2 «РАДУГА» Ломоносовский район</a:t>
            </a:r>
          </a:p>
          <a:p>
            <a:pPr marL="0" indent="0"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FFFFFF">
                    <a:tint val="75000"/>
                  </a:srgbClr>
                </a:solidFill>
                <a:latin typeface="Century" panose="02040604050505020304" pitchFamily="18" charset="0"/>
              </a:rPr>
              <a:t> д. Горбунки</a:t>
            </a:r>
            <a:endParaRPr lang="ru-RU" b="0" i="0" dirty="0">
              <a:solidFill>
                <a:srgbClr val="FFFFFF">
                  <a:tint val="75000"/>
                </a:srgbClr>
              </a:solidFill>
              <a:latin typeface="Century" panose="020406040505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8928992" cy="6624736"/>
          </a:xfrm>
          <a:prstGeom prst="rect">
            <a:avLst/>
          </a:prstGeom>
        </p:spPr>
      </p:pic>
      <p:pic>
        <p:nvPicPr>
          <p:cNvPr id="4" name="(Мертвый лес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968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8928992" cy="6624736"/>
          </a:xfrm>
          <a:prstGeom prst="rect">
            <a:avLst/>
          </a:prstGeom>
        </p:spPr>
      </p:pic>
      <p:pic>
        <p:nvPicPr>
          <p:cNvPr id="3" name="Пчелы(Звуки насекомых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346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9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4634"/>
            <a:ext cx="8928992" cy="6606734"/>
          </a:xfrm>
          <a:prstGeom prst="rect">
            <a:avLst/>
          </a:prstGeom>
        </p:spPr>
      </p:pic>
      <p:pic>
        <p:nvPicPr>
          <p:cNvPr id="3" name="(Мертвый лес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59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65779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4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8928992" cy="6624736"/>
          </a:xfrm>
          <a:prstGeom prst="rect">
            <a:avLst/>
          </a:prstGeom>
        </p:spPr>
      </p:pic>
      <p:pic>
        <p:nvPicPr>
          <p:cNvPr id="3" name="утро в лесу кукуш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4" name="Лес, птица, вода, лягушка(Звуки природы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1042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40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268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894985"/>
            <a:ext cx="4320480" cy="48382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894985"/>
            <a:ext cx="4464496" cy="4838272"/>
          </a:xfrm>
          <a:prstGeom prst="rect">
            <a:avLst/>
          </a:prstGeom>
        </p:spPr>
      </p:pic>
      <p:pic>
        <p:nvPicPr>
          <p:cNvPr id="5" name="Звуки амфибий(Лягушка озерная (Rana ridibunda)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6197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утро в лесу 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5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55976" y="31409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7343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3988784"/>
          </a:xfrm>
        </p:spPr>
        <p:txBody>
          <a:bodyPr/>
          <a:lstStyle/>
          <a:p>
            <a:pPr algn="ctr"/>
            <a:br>
              <a:rPr lang="ru-RU" sz="9600" dirty="0">
                <a:latin typeface="Century" panose="02040604050505020304" pitchFamily="18" charset="0"/>
              </a:rPr>
            </a:br>
            <a:r>
              <a:rPr lang="ru-RU" sz="9600" dirty="0">
                <a:latin typeface="Century" panose="020406040505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985633980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367464" cy="5688632"/>
          </a:xfrm>
        </p:spPr>
        <p:txBody>
          <a:bodyPr/>
          <a:lstStyle/>
          <a:p>
            <a:r>
              <a:rPr lang="ru-RU" sz="3600" u="sng" dirty="0">
                <a:latin typeface="Century" panose="02040604050505020304" pitchFamily="18" charset="0"/>
              </a:rPr>
              <a:t>Цель</a:t>
            </a:r>
            <a:r>
              <a:rPr lang="ru-RU" sz="3600" dirty="0">
                <a:latin typeface="Century" panose="02040604050505020304" pitchFamily="18" charset="0"/>
              </a:rPr>
              <a:t>: </a:t>
            </a:r>
            <a:br>
              <a:rPr lang="ru-RU" sz="3600" dirty="0">
                <a:latin typeface="Century" panose="02040604050505020304" pitchFamily="18" charset="0"/>
              </a:rPr>
            </a:br>
            <a:r>
              <a:rPr lang="ru-RU" sz="3600" dirty="0">
                <a:latin typeface="Century" panose="02040604050505020304" pitchFamily="18" charset="0"/>
              </a:rPr>
              <a:t>- формировать представление детей о лесе, о взаимосвязи лесных обитателей</a:t>
            </a:r>
            <a:r>
              <a:rPr lang="en-US" sz="3600" dirty="0">
                <a:latin typeface="Century" panose="02040604050505020304" pitchFamily="18" charset="0"/>
              </a:rPr>
              <a:t>;</a:t>
            </a:r>
            <a:br>
              <a:rPr lang="ru-RU" sz="3600" dirty="0">
                <a:latin typeface="Century" panose="02040604050505020304" pitchFamily="18" charset="0"/>
              </a:rPr>
            </a:br>
            <a:r>
              <a:rPr lang="ru-RU" sz="3600" dirty="0">
                <a:latin typeface="Century" panose="02040604050505020304" pitchFamily="18" charset="0"/>
              </a:rPr>
              <a:t>- развитие интереса к окружающему миру.</a:t>
            </a:r>
            <a:br>
              <a:rPr lang="ru-RU" sz="3600" dirty="0">
                <a:latin typeface="Century" panose="02040604050505020304" pitchFamily="18" charset="0"/>
              </a:rPr>
            </a:br>
            <a:r>
              <a:rPr lang="ru-RU" sz="3600" u="sng" dirty="0">
                <a:latin typeface="Century" panose="02040604050505020304" pitchFamily="18" charset="0"/>
              </a:rPr>
              <a:t>Задачи</a:t>
            </a:r>
            <a:r>
              <a:rPr lang="ru-RU" sz="3600" dirty="0">
                <a:latin typeface="Century" panose="02040604050505020304" pitchFamily="18" charset="0"/>
              </a:rPr>
              <a:t>:</a:t>
            </a:r>
            <a:br>
              <a:rPr lang="ru-RU" sz="3600" dirty="0">
                <a:latin typeface="Century" panose="02040604050505020304" pitchFamily="18" charset="0"/>
              </a:rPr>
            </a:br>
            <a:r>
              <a:rPr lang="ru-RU" sz="3600" dirty="0">
                <a:latin typeface="Century" panose="02040604050505020304" pitchFamily="18" charset="0"/>
              </a:rPr>
              <a:t>- расширять знания детей о лесе</a:t>
            </a:r>
            <a:r>
              <a:rPr lang="en-US" sz="3600" dirty="0">
                <a:latin typeface="Century" panose="02040604050505020304" pitchFamily="18" charset="0"/>
              </a:rPr>
              <a:t>;</a:t>
            </a:r>
            <a:br>
              <a:rPr lang="en-US" sz="3600" dirty="0">
                <a:latin typeface="Century" panose="02040604050505020304" pitchFamily="18" charset="0"/>
              </a:rPr>
            </a:br>
            <a:r>
              <a:rPr lang="en-US" sz="3600" dirty="0">
                <a:latin typeface="Century" panose="02040604050505020304" pitchFamily="18" charset="0"/>
              </a:rPr>
              <a:t>-</a:t>
            </a:r>
            <a:r>
              <a:rPr lang="ru-RU" sz="3600" dirty="0">
                <a:latin typeface="Century" panose="02040604050505020304" pitchFamily="18" charset="0"/>
              </a:rPr>
              <a:t> закреплять знание правил поведения в лесу</a:t>
            </a:r>
            <a:r>
              <a:rPr lang="en-US" sz="3600" dirty="0">
                <a:latin typeface="Century" panose="02040604050505020304" pitchFamily="18" charset="0"/>
              </a:rPr>
              <a:t>;</a:t>
            </a:r>
            <a:br>
              <a:rPr lang="ru-RU" sz="3600" dirty="0">
                <a:latin typeface="Century" panose="02040604050505020304" pitchFamily="18" charset="0"/>
              </a:rPr>
            </a:br>
            <a:r>
              <a:rPr lang="ru-RU" sz="3600" dirty="0">
                <a:latin typeface="Century" panose="02040604050505020304" pitchFamily="18" charset="0"/>
              </a:rPr>
              <a:t>- воспитывать доброжелательное отношение ко всему живому. </a:t>
            </a:r>
          </a:p>
        </p:txBody>
      </p:sp>
    </p:spTree>
    <p:extLst>
      <p:ext uri="{BB962C8B-B14F-4D97-AF65-F5344CB8AC3E}">
        <p14:creationId xmlns:p14="http://schemas.microsoft.com/office/powerpoint/2010/main" val="966638081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00"/>
            <a:ext cx="9144000" cy="7029400"/>
          </a:xfrm>
          <a:prstGeom prst="rect">
            <a:avLst/>
          </a:prstGeom>
        </p:spPr>
      </p:pic>
      <p:pic>
        <p:nvPicPr>
          <p:cNvPr id="3" name="утро в лесу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7256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4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30188"/>
            <a:ext cx="4450144" cy="31767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30188"/>
            <a:ext cx="4372992" cy="31767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56" y="3573016"/>
            <a:ext cx="4450144" cy="30963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573016"/>
            <a:ext cx="4372992" cy="3096344"/>
          </a:xfrm>
          <a:prstGeom prst="rect">
            <a:avLst/>
          </a:prstGeom>
        </p:spPr>
      </p:pic>
      <p:pic>
        <p:nvPicPr>
          <p:cNvPr id="3" name="Шелест листьев(Звуки природы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4959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44" y="116632"/>
            <a:ext cx="8878512" cy="6624736"/>
          </a:xfrm>
          <a:prstGeom prst="rect">
            <a:avLst/>
          </a:prstGeom>
        </p:spPr>
      </p:pic>
      <p:pic>
        <p:nvPicPr>
          <p:cNvPr id="4" name="утро в лесу 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10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0680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  <p:pic>
        <p:nvPicPr>
          <p:cNvPr id="3" name="(Мертвый лес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72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75003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30188"/>
            <a:ext cx="8856984" cy="6511180"/>
          </a:xfrm>
          <a:prstGeom prst="rect">
            <a:avLst/>
          </a:prstGeom>
        </p:spPr>
      </p:pic>
      <p:pic>
        <p:nvPicPr>
          <p:cNvPr id="4" name="Лес, птица, вода, лягушка(Звуки природы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2954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8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8856984" cy="6624736"/>
          </a:xfrm>
          <a:prstGeom prst="rect">
            <a:avLst/>
          </a:prstGeom>
        </p:spPr>
      </p:pic>
      <p:pic>
        <p:nvPicPr>
          <p:cNvPr id="4" name="(Мертвый лес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55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4180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4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8928992" cy="6624736"/>
          </a:xfrm>
          <a:prstGeom prst="rect">
            <a:avLst/>
          </a:prstGeom>
        </p:spPr>
      </p:pic>
      <p:pic>
        <p:nvPicPr>
          <p:cNvPr id="4" name="утро в лесу 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714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6929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Green Segoe 4-3 template-template_April-17-2007">
  <a:themeElements>
    <a:clrScheme name="Green Template-Template">
      <a:dk1>
        <a:srgbClr val="000000"/>
      </a:dk1>
      <a:lt1>
        <a:srgbClr val="FFFFFF"/>
      </a:lt1>
      <a:dk2>
        <a:srgbClr val="1F7335"/>
      </a:dk2>
      <a:lt2>
        <a:srgbClr val="C4FF8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51DED46-D66D-454A-B8B2-8EE17CF4DC1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Образцы слайдов презентации (золотисто-зеленое текстурированное оформление)</Template>
  <TotalTime>134</TotalTime>
  <Words>208</Words>
  <Application>Microsoft Office PowerPoint</Application>
  <PresentationFormat>Экран (4:3)</PresentationFormat>
  <Paragraphs>12</Paragraphs>
  <Slides>16</Slides>
  <Notes>1</Notes>
  <HiddenSlides>0</HiddenSlides>
  <MMClips>14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Century</vt:lpstr>
      <vt:lpstr>Courier New</vt:lpstr>
      <vt:lpstr>Wingdings</vt:lpstr>
      <vt:lpstr>Green Segoe 4-3 template-template_April-17-2007</vt:lpstr>
      <vt:lpstr>Белый текст и шрифт Courier для слайдов с кодом</vt:lpstr>
      <vt:lpstr>     Презентация на тему:           «Что такое лес?» </vt:lpstr>
      <vt:lpstr>Цель:  - формировать представление детей о лесе, о взаимосвязи лесных обитателей; - развитие интереса к окружающему миру. Задачи: - расширять знания детей о лесе; - закреплять знание правил поведения в лесу; - воспитывать доброжелательное отношение ко всему живому.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 проект           «Что такое лес?»</dc:title>
  <dc:creator>viktoriya-semenova@outlook.com</dc:creator>
  <cp:keywords/>
  <cp:lastModifiedBy>Виктория Семенова</cp:lastModifiedBy>
  <cp:revision>34</cp:revision>
  <dcterms:created xsi:type="dcterms:W3CDTF">2017-01-29T08:52:55Z</dcterms:created>
  <dcterms:modified xsi:type="dcterms:W3CDTF">2022-04-01T10:10:29Z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TC102867489990</vt:lpwstr>
  </property>
</Properties>
</file>