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B1BA2-C1D8-4455-B007-1D5E0B21F26D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E4147-6054-4D13-A289-C9ED2E3E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upload.wikimedia.org/wikipedia/commons/6/69/No1963_HHS.jpg"/>
          <p:cNvPicPr>
            <a:picLocks noChangeAspect="1" noChangeArrowheads="1"/>
          </p:cNvPicPr>
          <p:nvPr/>
        </p:nvPicPr>
        <p:blipFill>
          <a:blip r:embed="rId2"/>
          <a:srcRect t="12857" b="2214"/>
          <a:stretch>
            <a:fillRect/>
          </a:stretch>
        </p:blipFill>
        <p:spPr bwMode="auto">
          <a:xfrm>
            <a:off x="1071538" y="0"/>
            <a:ext cx="685801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oscow July 2011-7a.jpg"/>
          <p:cNvPicPr>
            <a:picLocks noChangeAspect="1" noChangeArrowheads="1"/>
          </p:cNvPicPr>
          <p:nvPr/>
        </p:nvPicPr>
        <p:blipFill>
          <a:blip r:embed="rId2"/>
          <a:srcRect t="9949" b="6307"/>
          <a:stretch>
            <a:fillRect/>
          </a:stretch>
        </p:blipFill>
        <p:spPr bwMode="auto">
          <a:xfrm>
            <a:off x="0" y="-1"/>
            <a:ext cx="9144000" cy="699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upload.wikimedia.org/wikipedia/commons/thumb/e/ed/Vitberg_Cathedral.gif/800px-Vitberg_Cathedral.gif"/>
          <p:cNvPicPr>
            <a:picLocks noChangeAspect="1" noChangeArrowheads="1"/>
          </p:cNvPicPr>
          <p:nvPr/>
        </p:nvPicPr>
        <p:blipFill>
          <a:blip r:embed="rId2"/>
          <a:srcRect l="4589" t="2247" r="3906"/>
          <a:stretch>
            <a:fillRect/>
          </a:stretch>
        </p:blipFill>
        <p:spPr bwMode="auto">
          <a:xfrm>
            <a:off x="0" y="-1"/>
            <a:ext cx="9144000" cy="68012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upload.wikimedia.org/wikipedia/commons/7/72/Christ_saviour_explos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72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2020-05-10T18:14:54Z</dcterms:created>
  <dcterms:modified xsi:type="dcterms:W3CDTF">2020-05-12T13:14:15Z</dcterms:modified>
</cp:coreProperties>
</file>