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59" r:id="rId5"/>
    <p:sldId id="264" r:id="rId6"/>
    <p:sldId id="257" r:id="rId7"/>
    <p:sldId id="265" r:id="rId8"/>
    <p:sldId id="271" r:id="rId9"/>
    <p:sldId id="260" r:id="rId10"/>
    <p:sldId id="261" r:id="rId11"/>
    <p:sldId id="266" r:id="rId12"/>
    <p:sldId id="272" r:id="rId13"/>
    <p:sldId id="262" r:id="rId14"/>
    <p:sldId id="270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 descr="http://rudocs.exdat.com/pars_docs/tw_refs/457/456283/456283_html_5c942c8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5" y="332656"/>
            <a:ext cx="1804647" cy="195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467544" y="332656"/>
            <a:ext cx="8208912" cy="6048672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belgdb.ru/assets/templates/project/victorina_book/img/01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46007"/>
            <a:ext cx="2857500" cy="229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6;&#1090;%20&#1091;&#1088;\&#1092;&#1080;&#1079;&#1084;&#1080;&#1085;&#1091;&#1090;&#1082;&#1072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В.Ю. Драгунский «Тайное становится явным»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литературного чтения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182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lvl="0" algn="ctr">
              <a:buNone/>
            </a:pP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Творческая работа</a:t>
            </a:r>
            <a:endParaRPr lang="ru-RU" sz="48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Работа в парах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57224" y="2000240"/>
            <a:ext cx="778674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«Видеть не могу манную кашу!»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«Вы выливаете разную гадость за окно!»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«Ты  должен съесть всё до конца!»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«Ты это запомнил на всю жизнь?»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«А я остался с кашей наедине».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414" y="1857364"/>
            <a:ext cx="59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642918"/>
            <a:ext cx="49976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None/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Творческая работа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1643050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«Видеть не могу манную кашу!»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2976" y="2571744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«А я остался с кашей наедине»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3357562"/>
            <a:ext cx="70009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«Вы выливаете разную гадость за окно!»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4714884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«Ты это запомнил на всю жизнь?»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Desktop\unname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928670"/>
            <a:ext cx="2500330" cy="2500330"/>
          </a:xfrm>
          <a:prstGeom prst="rect">
            <a:avLst/>
          </a:prstGeom>
          <a:noFill/>
        </p:spPr>
      </p:pic>
      <p:pic>
        <p:nvPicPr>
          <p:cNvPr id="2051" name="Picture 3" descr="C:\Users\Admin\Desktop\s120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643314"/>
            <a:ext cx="2428892" cy="2500330"/>
          </a:xfrm>
          <a:prstGeom prst="rect">
            <a:avLst/>
          </a:prstGeom>
          <a:noFill/>
        </p:spPr>
      </p:pic>
      <p:pic>
        <p:nvPicPr>
          <p:cNvPr id="2053" name="Picture 5" descr="C:\Users\Admin\Desktop\pi7ddGqd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500438"/>
            <a:ext cx="2571744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57224" y="500042"/>
            <a:ext cx="7786742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u="sng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u="sng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группа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Сделать обложку для книги.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группа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Подобрать пословицы, которые отразят главную мысль текста.</a:t>
            </a:r>
            <a:endParaRPr kumimoji="0" lang="ru-RU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группа </a:t>
            </a:r>
            <a:r>
              <a:rPr kumimoji="0" lang="ru-RU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«Разведчики»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-Что делал Дениска, чтобы каша была вкуснее?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 группа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Расположить сюжетные картинки в правильной последовательности.</a:t>
            </a:r>
            <a:endParaRPr kumimoji="0" lang="ru-RU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 группа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иллюстрации подобрать отрывок и подготовить чтение по ролям.</a:t>
            </a:r>
            <a:endParaRPr kumimoji="0" lang="ru-RU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714356"/>
            <a:ext cx="4028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None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Творческая работа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от ур\карт\8_2a62ca42f66e5ac74e81f4d615eb54e6_146610330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4650"/>
          <a:stretch>
            <a:fillRect/>
          </a:stretch>
        </p:blipFill>
        <p:spPr bwMode="auto">
          <a:xfrm>
            <a:off x="2428860" y="500042"/>
            <a:ext cx="4643886" cy="550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900igr.net/datai/fizkultura/Ves-rantsa/0014-008-Vyvody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44124" y="571480"/>
            <a:ext cx="5655752" cy="5554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571480"/>
            <a:ext cx="7572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Подберите выражение, соответствующее вашему восприятию урока: 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1643050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Слушал краем уха.</a:t>
            </a:r>
            <a:endParaRPr lang="ru-RU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500306"/>
            <a:ext cx="6357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 Хлопал ушами.</a:t>
            </a:r>
            <a:endParaRPr lang="ru-RU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3429000"/>
            <a:ext cx="6357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Шевелил мозгами.</a:t>
            </a:r>
            <a:endParaRPr lang="ru-RU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71538" y="4429132"/>
            <a:ext cx="28972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Считал ворон.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1. Дома предлагаю вам прочитать выразительно рассказ.</a:t>
            </a: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2. Нарисовать рисунок к понравившемуся отрывку рассказа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xn--poczkropki-4gb54e.com/data/images/S%C5%82o%C5%84ce-bu%C5%BAka_4f74805ca6d22-thum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500174"/>
            <a:ext cx="4543448" cy="37679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112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dmin\Desktop\e7fa6c463a51190d33d5705149c6d90f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7291"/>
          <a:stretch>
            <a:fillRect/>
          </a:stretch>
        </p:blipFill>
        <p:spPr bwMode="auto">
          <a:xfrm>
            <a:off x="3214678" y="1428736"/>
            <a:ext cx="3164196" cy="45259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0034" y="785794"/>
            <a:ext cx="85011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sz="3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Тайна?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Нечто скрываемое от других, известное не всем;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Нечто неразгаданное, ещё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непознанное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Скрытая причина чего-нибудь.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sz="3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Назовите синоним к слову тайна.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00298" y="4786322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Секрет</a:t>
            </a:r>
            <a:endParaRPr lang="ru-RU" sz="4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28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28662" y="2143116"/>
            <a:ext cx="72119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Тайное  становится явным </a:t>
            </a:r>
            <a:endParaRPr lang="ru-RU" sz="4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Драгунский\element-556560-misc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8956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1071546"/>
            <a:ext cx="347902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Виктор Юзефович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Драгунский 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2500306"/>
            <a:ext cx="416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30 ноября 1913 г. – 6 мая 1972 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43372" y="31432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Советский актёр и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писатель – прозаик,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автор популярных рассказов  для детей.</a:t>
            </a:r>
          </a:p>
        </p:txBody>
      </p:sp>
    </p:spTree>
    <p:extLst>
      <p:ext uri="{BB962C8B-B14F-4D97-AF65-F5344CB8AC3E}">
        <p14:creationId xmlns:p14="http://schemas.microsoft.com/office/powerpoint/2010/main" xmlns="" val="261106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857250"/>
            <a:ext cx="4714908" cy="5572125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800" b="1" dirty="0" err="1" smtClean="0">
                <a:solidFill>
                  <a:srgbClr val="A34B73"/>
                </a:solidFill>
                <a:latin typeface="Arial" pitchFamily="34" charset="0"/>
                <a:cs typeface="Arial" pitchFamily="34" charset="0"/>
              </a:rPr>
              <a:t>Грановитая</a:t>
            </a:r>
            <a:r>
              <a:rPr lang="ru-RU" sz="2800" b="1" dirty="0" smtClean="0">
                <a:solidFill>
                  <a:srgbClr val="A34B73"/>
                </a:solidFill>
                <a:latin typeface="Arial" pitchFamily="34" charset="0"/>
                <a:cs typeface="Arial" pitchFamily="34" charset="0"/>
              </a:rPr>
              <a:t> палата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Памятник архитектуры в Московском Кремле, одно из древнейших гражданских зданий Москвы.  В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Грановитой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палате на протяжении столетий отмечались многие крупные события в жизни Русского государства, она являлась парадным тронным залом.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В ней принимались иностранные послы, торжественно объявляли наследников русского престола, заседали Земские соборы.</a:t>
            </a:r>
          </a:p>
          <a:p>
            <a:pPr eaLnBrk="1" hangingPunct="1">
              <a:buFont typeface="Wingdings 2" pitchFamily="18" charset="2"/>
              <a:buNone/>
            </a:pPr>
            <a:endParaRPr lang="ru-RU" sz="2800" dirty="0" smtClean="0">
              <a:latin typeface="Calibri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2800" dirty="0" smtClean="0">
              <a:latin typeface="Calibri" pitchFamily="34" charset="0"/>
            </a:endParaRPr>
          </a:p>
        </p:txBody>
      </p:sp>
      <p:pic>
        <p:nvPicPr>
          <p:cNvPr id="4" name="Рисунок 3" descr="http://dic.academic.ru/pictures/wiki/files/71/Granovitaya_palata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31432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img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2128"/>
          <a:stretch>
            <a:fillRect/>
          </a:stretch>
        </p:blipFill>
        <p:spPr bwMode="auto">
          <a:xfrm>
            <a:off x="1214414" y="500042"/>
            <a:ext cx="6572296" cy="56261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физминут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00100" y="642918"/>
            <a:ext cx="7500990" cy="485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303</Words>
  <Application>Microsoft Office PowerPoint</Application>
  <PresentationFormat>Экран (4:3)</PresentationFormat>
  <Paragraphs>58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Урок литературного чтения 2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Шаблоны для презентации «Литература»</dc:title>
  <dc:creator>Samsung</dc:creator>
  <cp:lastModifiedBy>Admin</cp:lastModifiedBy>
  <cp:revision>21</cp:revision>
  <dcterms:created xsi:type="dcterms:W3CDTF">2018-03-29T18:26:29Z</dcterms:created>
  <dcterms:modified xsi:type="dcterms:W3CDTF">2019-04-22T17:38:12Z</dcterms:modified>
</cp:coreProperties>
</file>