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3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6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1.jpeg"/><Relationship Id="rId7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Учитель года - 2022г\Мастер-класс Ооржак АБ\Новая папка\На печать\IMG_E34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6954381" cy="6287523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642918"/>
            <a:ext cx="1523995" cy="159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714356"/>
            <a:ext cx="1206039" cy="151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714356"/>
            <a:ext cx="1188153" cy="143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2857496"/>
            <a:ext cx="1537318" cy="155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ocuments\учись учиться\№8.jpg"/>
          <p:cNvPicPr/>
          <p:nvPr/>
        </p:nvPicPr>
        <p:blipFill>
          <a:blip r:embed="rId7" cstate="print"/>
          <a:srcRect l="3896" t="12500" r="-101" b="14495"/>
          <a:stretch>
            <a:fillRect/>
          </a:stretch>
        </p:blipFill>
        <p:spPr bwMode="auto">
          <a:xfrm>
            <a:off x="6215074" y="5000636"/>
            <a:ext cx="1484424" cy="12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4929198"/>
            <a:ext cx="1545343" cy="137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71538" y="5143512"/>
            <a:ext cx="1530070" cy="1230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1538" y="2786058"/>
            <a:ext cx="1504691" cy="1486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G:\Учитель года - 2022г\Мастер-класс Ооржак АБ\Новая папка\IMG_E3513.JPG"/>
          <p:cNvPicPr/>
          <p:nvPr/>
        </p:nvPicPr>
        <p:blipFill rotWithShape="1">
          <a:blip r:embed="rId11"/>
          <a:srcRect l="37513" t="35901" r="35289" b="35626"/>
          <a:stretch/>
        </p:blipFill>
        <p:spPr bwMode="auto">
          <a:xfrm>
            <a:off x="4236333" y="2872027"/>
            <a:ext cx="1381125" cy="1314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4882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Учитель года - 2022г\Мастер-класс Ооржак АБ\Новая папка\На печать\IMG_E34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6954381" cy="6287523"/>
          </a:xfrm>
          <a:prstGeom prst="rect">
            <a:avLst/>
          </a:prstGeom>
          <a:noFill/>
        </p:spPr>
      </p:pic>
      <p:pic>
        <p:nvPicPr>
          <p:cNvPr id="5" name="Рисунок 4" descr="C:\Users\User\Documents\учись учиться\№1.jpg"/>
          <p:cNvPicPr/>
          <p:nvPr/>
        </p:nvPicPr>
        <p:blipFill>
          <a:blip r:embed="rId3" cstate="print"/>
          <a:srcRect l="3742" t="4500" b="7000"/>
          <a:stretch>
            <a:fillRect/>
          </a:stretch>
        </p:blipFill>
        <p:spPr bwMode="auto">
          <a:xfrm>
            <a:off x="4214810" y="2786058"/>
            <a:ext cx="1317407" cy="16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642918"/>
            <a:ext cx="1523995" cy="159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714356"/>
            <a:ext cx="1206039" cy="151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714356"/>
            <a:ext cx="1188153" cy="143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2857496"/>
            <a:ext cx="1537318" cy="155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ocuments\учись учиться\№8.jpg"/>
          <p:cNvPicPr/>
          <p:nvPr/>
        </p:nvPicPr>
        <p:blipFill>
          <a:blip r:embed="rId8" cstate="print"/>
          <a:srcRect l="3896" t="12500" r="-101" b="14495"/>
          <a:stretch>
            <a:fillRect/>
          </a:stretch>
        </p:blipFill>
        <p:spPr bwMode="auto">
          <a:xfrm>
            <a:off x="6215074" y="5000636"/>
            <a:ext cx="1484424" cy="12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43306" y="4929198"/>
            <a:ext cx="1545343" cy="137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1538" y="5143512"/>
            <a:ext cx="1530070" cy="1230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71538" y="2786058"/>
            <a:ext cx="1504691" cy="1486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98185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Августовское совещание педагогических работников  г.Ак-Довурака</dc:title>
  <dc:creator>Учитель</dc:creator>
  <cp:lastModifiedBy>Admin1</cp:lastModifiedBy>
  <cp:revision>85</cp:revision>
  <dcterms:created xsi:type="dcterms:W3CDTF">2018-08-29T09:36:50Z</dcterms:created>
  <dcterms:modified xsi:type="dcterms:W3CDTF">2022-03-13T10:33:01Z</dcterms:modified>
</cp:coreProperties>
</file>