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0" r:id="rId3"/>
    <p:sldId id="256" r:id="rId4"/>
    <p:sldId id="264" r:id="rId5"/>
    <p:sldId id="265" r:id="rId6"/>
    <p:sldId id="267" r:id="rId7"/>
    <p:sldId id="268" r:id="rId8"/>
    <p:sldId id="269" r:id="rId9"/>
    <p:sldId id="27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131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Новая папка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00200" y="381000"/>
            <a:ext cx="7239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>
              <a:solidFill>
                <a:srgbClr val="00B050"/>
              </a:solidFill>
            </a:endParaRPr>
          </a:p>
          <a:p>
            <a:r>
              <a:rPr lang="ru-RU" sz="3200" b="1" dirty="0" smtClean="0">
                <a:solidFill>
                  <a:srgbClr val="00B050"/>
                </a:solidFill>
              </a:rPr>
              <a:t> 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3200" y="60960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Подготовила воспитатель МБДОУ </a:t>
            </a:r>
            <a:r>
              <a:rPr lang="ru-RU" b="1" dirty="0" err="1" smtClean="0">
                <a:solidFill>
                  <a:srgbClr val="002060"/>
                </a:solidFill>
              </a:rPr>
              <a:t>д</a:t>
            </a:r>
            <a:r>
              <a:rPr lang="ru-RU" b="1" dirty="0" smtClean="0">
                <a:solidFill>
                  <a:srgbClr val="002060"/>
                </a:solidFill>
              </a:rPr>
              <a:t>/с №17 Дубова С.Ю.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799" y="550277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5800" y="381000"/>
            <a:ext cx="777239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Виртуальная экскурсия   на </a:t>
            </a:r>
            <a:r>
              <a:rPr lang="ru-RU" sz="3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грачевник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81400" y="5381738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для детей 5-6 лет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Новая папка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Admin\Desktop\Новая папка\rooksbackofsavrasov.jpg"/>
          <p:cNvPicPr>
            <a:picLocks noChangeAspect="1" noChangeArrowheads="1"/>
          </p:cNvPicPr>
          <p:nvPr/>
        </p:nvPicPr>
        <p:blipFill>
          <a:blip r:embed="rId3">
            <a:lum bright="-10000" contrast="20000"/>
          </a:blip>
          <a:srcRect/>
          <a:stretch>
            <a:fillRect/>
          </a:stretch>
        </p:blipFill>
        <p:spPr bwMode="auto">
          <a:xfrm>
            <a:off x="457200" y="838200"/>
            <a:ext cx="3896757" cy="5076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876800" y="12954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800600" y="838200"/>
            <a:ext cx="4038600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17 марта по народному календарю -       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sng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Герасим-грачевник</a:t>
            </a:r>
            <a:r>
              <a:rPr lang="ru-RU" sz="2000" b="1" u="sng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Считается, что к этому дню грачи возвращаются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домой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из теплых стран (Африки, Средней Азии)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народе на этот день существовали приметы: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B050"/>
                </a:solidFill>
              </a:rPr>
              <a:t>*Кто поутру первым грачей встретит, того ждёт удача.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*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Если грачи прямо на гнездо летят – впереди дружная весна.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B050"/>
                </a:solidFill>
              </a:rPr>
              <a:t>*Если прилетевшие грачи дружно взялись за ремонт старых гнезд, скоро жди хорошей и теплой погоды.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B050"/>
                </a:solidFill>
              </a:rPr>
              <a:t>*Грачи беспокойно галдят перед ненастьем.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B050"/>
                </a:solidFill>
              </a:rPr>
              <a:t>В старину в этот день пекли хлеб в виде грача, угощали им  всех родных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B050"/>
                </a:solidFill>
              </a:rPr>
              <a:t> и друзей.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59436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А.К. Саврасов «Грачи прилетели»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Новая папка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1000" y="4191000"/>
            <a:ext cx="838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Часто говорят: "Весна пришла, грачи прилетели!" И в самом деле, ещё кое - где лежит снег, а на проталинах, на прогретых солнцем местах важно разгуливают чёрные грачи.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Грач – перелётная птица. По размерам напоминает свою родственницу ворону. Но он стройнее, у него более тонкий и прямой клюв серого цвета . Цвет оперения чёрный, с блестящим металлическим отливом , у взрослого грача голова у основания клюва белая, без перьев.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 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2" name="Picture 2" descr="C:\Users\Admin\Desktop\Новая папка\i-1024x6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371600"/>
            <a:ext cx="3657598" cy="270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C:\Users\Admin\Desktop\Новая папка\0-8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1371600"/>
            <a:ext cx="3649607" cy="270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524000" y="7620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 Давайте познакомимся.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Новая папка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Admin\Desktop\Новая папка\11377433_dsc-23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371600"/>
            <a:ext cx="3636000" cy="2667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57200" y="4419600"/>
            <a:ext cx="8305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нёзда грачи вьют на деревьях в </a:t>
            </a:r>
            <a:r>
              <a:rPr lang="ru-RU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загородных пролесках, рощах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или в городских садах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парках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К </a:t>
            </a:r>
            <a:r>
              <a:rPr lang="ru-RU" b="1" dirty="0" smtClean="0"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постройке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гнезда птица относится серьёзно: в ход идут прутики и ветви, сухая трава, мягкие шерстинки,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бумагу. Вьют гнездо самка и самец вместе, стараясь разместить его ближе к верхушке дерева.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Admin\Desktop\Новая папка\3_maxresdefault.jpg"/>
          <p:cNvPicPr>
            <a:picLocks noChangeAspect="1" noChangeArrowheads="1"/>
          </p:cNvPicPr>
          <p:nvPr/>
        </p:nvPicPr>
        <p:blipFill>
          <a:blip r:embed="rId4">
            <a:lum bright="-10000" contrast="10000"/>
          </a:blip>
          <a:srcRect l="12375" b="4036"/>
          <a:stretch>
            <a:fillRect/>
          </a:stretch>
        </p:blipFill>
        <p:spPr bwMode="auto">
          <a:xfrm>
            <a:off x="533400" y="1371600"/>
            <a:ext cx="3636000" cy="26688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Новая папка\img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Admin\Desktop\Новая папка\e0152147820975fda6cf6b6d2a18a8c26a52bb44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1219200"/>
            <a:ext cx="3657600" cy="270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C:\Users\Admin\Desktop\Новая папка\1024.jpg"/>
          <p:cNvPicPr>
            <a:picLocks noChangeAspect="1" noChangeArrowheads="1"/>
          </p:cNvPicPr>
          <p:nvPr/>
        </p:nvPicPr>
        <p:blipFill>
          <a:blip r:embed="rId6" cstate="print">
            <a:lum contrast="10000"/>
          </a:blip>
          <a:srcRect/>
          <a:stretch>
            <a:fillRect/>
          </a:stretch>
        </p:blipFill>
        <p:spPr bwMode="auto">
          <a:xfrm>
            <a:off x="5105400" y="914400"/>
            <a:ext cx="3048000" cy="37449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71500" y="4822701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Живут грачи большими шумными компаниями. И часто - на одном месте много лет подряд, возвращаясь весной на свои старые гнезда, ремонтируя  и достраивая их. На одном  дереве можно увидеть сразу несколько грачиных гнёзд. Такие поселения часто называют «</a:t>
            </a:r>
            <a:r>
              <a:rPr lang="ru-RU" b="1" dirty="0" err="1" smtClean="0">
                <a:solidFill>
                  <a:srgbClr val="00B050"/>
                </a:solidFill>
              </a:rPr>
              <a:t>грачевники</a:t>
            </a:r>
            <a:r>
              <a:rPr lang="ru-RU" b="1" dirty="0" smtClean="0">
                <a:solidFill>
                  <a:srgbClr val="00B050"/>
                </a:solidFill>
              </a:rPr>
              <a:t>» 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Голоса перелётных птиц - Грач (www.hotplayer.ru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267700" y="571823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3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Новая папка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Admin\Desktop\Новая папка\image10-4-650x503.jpg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609600" y="1143000"/>
            <a:ext cx="3581398" cy="270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57200" y="43434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В апреле мама-самка откладывает от трех до пяти зелёных с пятнышками яиц. Время насиживания – около трех недель.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Птенцы вылупляются голыми, беззащитными. 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6" name="Picture 2" descr="C:\Users\Admin\Desktop\Новая папка\3272-1.jpg"/>
          <p:cNvPicPr>
            <a:picLocks noChangeAspect="1" noChangeArrowheads="1"/>
          </p:cNvPicPr>
          <p:nvPr/>
        </p:nvPicPr>
        <p:blipFill>
          <a:blip r:embed="rId4"/>
          <a:srcRect r="2808"/>
          <a:stretch>
            <a:fillRect/>
          </a:stretch>
        </p:blipFill>
        <p:spPr bwMode="auto">
          <a:xfrm>
            <a:off x="4724400" y="1295400"/>
            <a:ext cx="3657600" cy="26999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Новая папка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Admin\Desktop\Новая папка\corvus-frugilegus-ski-7-201207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047750"/>
            <a:ext cx="3600000" cy="270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Admin\Desktop\Новая папка\grachi.jpg"/>
          <p:cNvPicPr>
            <a:picLocks noChangeAspect="1" noChangeArrowheads="1"/>
          </p:cNvPicPr>
          <p:nvPr/>
        </p:nvPicPr>
        <p:blipFill>
          <a:blip r:embed="rId4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685800" y="990600"/>
            <a:ext cx="3581401" cy="270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33400" y="4267200"/>
            <a:ext cx="8153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Самка первые дни не покидает гнезда: она согревает малышей. Кормит всю семью самец.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Затем родители обучают малышей как добыть пищу.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Пройдёт время, и молодые грачата станут взрослыми, самостоятельными и уже сами смогут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>себя прокормить.</a:t>
            </a:r>
          </a:p>
          <a:p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Новая папка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48800" cy="6858000"/>
          </a:xfrm>
          <a:prstGeom prst="rect">
            <a:avLst/>
          </a:prstGeom>
          <a:noFill/>
        </p:spPr>
      </p:pic>
      <p:pic>
        <p:nvPicPr>
          <p:cNvPr id="1026" name="Picture 2" descr="C:\Users\Admin\Desktop\Новая папка\birds-flying-corvus-frugilegus201005021612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685800" y="1066800"/>
            <a:ext cx="3657599" cy="270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57200" y="47244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4572000"/>
            <a:ext cx="601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3400" y="4114800"/>
            <a:ext cx="861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Свою добычу грач ищет на земле. Часто можно увидеть большие стаи на вспаханном поле: они находят в бороздах, оставленных плугом, личинок  насекомых и дождевых червей. Уничтожая огромное  количество  вредителей, тем самым принося большую пользу.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Около жилья человека грач может подбирать отбросы: хлебные корки, кости и  т.д.</a:t>
            </a:r>
          </a:p>
          <a:p>
            <a:r>
              <a:rPr lang="ru-RU" b="1" dirty="0" smtClean="0">
                <a:solidFill>
                  <a:srgbClr val="00B050"/>
                </a:solidFill>
              </a:rPr>
              <a:t>Из растительной пищи  употребляет : ягоды, семена растений.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Picture 2" descr="C:\Users\Admin\Desktop\g47z6ZpmydBo2jCh0W8w5icFguzlXxu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1066800"/>
            <a:ext cx="3657599" cy="270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Новая папка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114800" y="2133600"/>
            <a:ext cx="3810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Спасибо за внимание.</a:t>
            </a:r>
            <a:endParaRPr lang="ru-RU" sz="4400" b="1" dirty="0">
              <a:solidFill>
                <a:srgbClr val="00B050"/>
              </a:solidFill>
            </a:endParaRPr>
          </a:p>
        </p:txBody>
      </p:sp>
      <p:pic>
        <p:nvPicPr>
          <p:cNvPr id="4" name="Picture 2" descr="C:\Users\Admin\Desktop\Новая папка\rook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676400"/>
            <a:ext cx="3346851" cy="25069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451</Words>
  <Application>Microsoft Office PowerPoint</Application>
  <PresentationFormat>Экран (4:3)</PresentationFormat>
  <Paragraphs>30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65</cp:revision>
  <dcterms:created xsi:type="dcterms:W3CDTF">2020-03-28T13:55:30Z</dcterms:created>
  <dcterms:modified xsi:type="dcterms:W3CDTF">2022-03-20T10:36:40Z</dcterms:modified>
</cp:coreProperties>
</file>