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2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3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720" r:id="rId4"/>
    <p:sldMasterId id="2147483780" r:id="rId5"/>
    <p:sldMasterId id="2147483939" r:id="rId6"/>
    <p:sldMasterId id="2147483964" r:id="rId7"/>
    <p:sldMasterId id="2147483977" r:id="rId8"/>
    <p:sldMasterId id="2147484001" r:id="rId9"/>
    <p:sldMasterId id="2147484013" r:id="rId10"/>
    <p:sldMasterId id="2147484025" r:id="rId11"/>
    <p:sldMasterId id="2147484037" r:id="rId12"/>
    <p:sldMasterId id="2147484049" r:id="rId13"/>
    <p:sldMasterId id="2147484061" r:id="rId14"/>
  </p:sldMasterIdLst>
  <p:notesMasterIdLst>
    <p:notesMasterId r:id="rId34"/>
  </p:notesMasterIdLst>
  <p:sldIdLst>
    <p:sldId id="260" r:id="rId15"/>
    <p:sldId id="304" r:id="rId16"/>
    <p:sldId id="307" r:id="rId17"/>
    <p:sldId id="305" r:id="rId18"/>
    <p:sldId id="308" r:id="rId19"/>
    <p:sldId id="274" r:id="rId20"/>
    <p:sldId id="332" r:id="rId21"/>
    <p:sldId id="311" r:id="rId22"/>
    <p:sldId id="309" r:id="rId23"/>
    <p:sldId id="310" r:id="rId24"/>
    <p:sldId id="281" r:id="rId25"/>
    <p:sldId id="326" r:id="rId26"/>
    <p:sldId id="327" r:id="rId27"/>
    <p:sldId id="328" r:id="rId28"/>
    <p:sldId id="329" r:id="rId29"/>
    <p:sldId id="330" r:id="rId30"/>
    <p:sldId id="331" r:id="rId31"/>
    <p:sldId id="333" r:id="rId32"/>
    <p:sldId id="302" r:id="rId33"/>
  </p:sldIdLst>
  <p:sldSz cx="9144000" cy="6858000" type="screen4x3"/>
  <p:notesSz cx="6858000" cy="9144000"/>
  <p:defaultTextStyle>
    <a:defPPr>
      <a:defRPr lang="ru-RU"/>
    </a:defPPr>
    <a:lvl1pPr marL="0" algn="l" defTabSz="91260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299" algn="l" defTabSz="91260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2601" algn="l" defTabSz="91260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8902" algn="l" defTabSz="91260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5201" algn="l" defTabSz="91260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1503" algn="l" defTabSz="91260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7802" algn="l" defTabSz="91260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4095" algn="l" defTabSz="91260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0401" algn="l" defTabSz="91260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E9362-4975-4F26-AE29-11F8324DA833}" type="datetimeFigureOut">
              <a:rPr lang="ru-RU" smtClean="0"/>
              <a:t>27.04.2015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D8461-C4D9-4EFE-812E-1E227B41E9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035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26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299" algn="l" defTabSz="9126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601" algn="l" defTabSz="9126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8902" algn="l" defTabSz="9126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5201" algn="l" defTabSz="9126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1503" algn="l" defTabSz="9126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7802" algn="l" defTabSz="9126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4095" algn="l" defTabSz="9126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0401" algn="l" defTabSz="91260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C6CA597-43ED-43C4-ABA9-EDF17C147AAA}" type="slidenum">
              <a:rPr lang="ru-RU" altLang="ru-RU">
                <a:solidFill>
                  <a:prstClr val="black"/>
                </a:solidFill>
              </a:rPr>
              <a:pPr/>
              <a:t>7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81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23D54-FABC-45DD-BCC8-5C1359E57394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9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27.04.2015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27.04.2015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30524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57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7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64647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4" y="4267201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76 w 5740"/>
                <a:gd name="T1" fmla="*/ 617 h 4316"/>
                <a:gd name="T2" fmla="*/ 0 w 5740"/>
                <a:gd name="T3" fmla="*/ 617 h 4316"/>
                <a:gd name="T4" fmla="*/ 0 w 5740"/>
                <a:gd name="T5" fmla="*/ 0 h 4316"/>
                <a:gd name="T6" fmla="*/ 5776 w 5740"/>
                <a:gd name="T7" fmla="*/ 0 h 4316"/>
                <a:gd name="T8" fmla="*/ 5776 w 5740"/>
                <a:gd name="T9" fmla="*/ 617 h 4316"/>
                <a:gd name="T10" fmla="*/ 5776 w 5740"/>
                <a:gd name="T11" fmla="*/ 617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1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1 w 382"/>
                  <a:gd name="T19" fmla="*/ 96 h 96"/>
                  <a:gd name="T20" fmla="*/ 265 w 382"/>
                  <a:gd name="T21" fmla="*/ 90 h 96"/>
                  <a:gd name="T22" fmla="*/ 313 w 382"/>
                  <a:gd name="T23" fmla="*/ 84 h 96"/>
                  <a:gd name="T24" fmla="*/ 354 w 382"/>
                  <a:gd name="T25" fmla="*/ 66 h 96"/>
                  <a:gd name="T26" fmla="*/ 384 w 382"/>
                  <a:gd name="T27" fmla="*/ 42 h 96"/>
                  <a:gd name="T28" fmla="*/ 378 w 382"/>
                  <a:gd name="T29" fmla="*/ 42 h 96"/>
                  <a:gd name="T30" fmla="*/ 348 w 382"/>
                  <a:gd name="T31" fmla="*/ 66 h 96"/>
                  <a:gd name="T32" fmla="*/ 307 w 382"/>
                  <a:gd name="T33" fmla="*/ 78 h 96"/>
                  <a:gd name="T34" fmla="*/ 265 w 382"/>
                  <a:gd name="T35" fmla="*/ 90 h 96"/>
                  <a:gd name="T36" fmla="*/ 211 w 382"/>
                  <a:gd name="T37" fmla="*/ 96 h 96"/>
                  <a:gd name="T38" fmla="*/ 211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1 w 185"/>
                  <a:gd name="T5" fmla="*/ 36 h 210"/>
                  <a:gd name="T6" fmla="*/ 157 w 185"/>
                  <a:gd name="T7" fmla="*/ 72 h 210"/>
                  <a:gd name="T8" fmla="*/ 163 w 185"/>
                  <a:gd name="T9" fmla="*/ 90 h 210"/>
                  <a:gd name="T10" fmla="*/ 169 w 185"/>
                  <a:gd name="T11" fmla="*/ 114 h 210"/>
                  <a:gd name="T12" fmla="*/ 163 w 185"/>
                  <a:gd name="T13" fmla="*/ 138 h 210"/>
                  <a:gd name="T14" fmla="*/ 151 w 185"/>
                  <a:gd name="T15" fmla="*/ 162 h 210"/>
                  <a:gd name="T16" fmla="*/ 121 w 185"/>
                  <a:gd name="T17" fmla="*/ 180 h 210"/>
                  <a:gd name="T18" fmla="*/ 90 w 185"/>
                  <a:gd name="T19" fmla="*/ 198 h 210"/>
                  <a:gd name="T20" fmla="*/ 98 w 185"/>
                  <a:gd name="T21" fmla="*/ 210 h 210"/>
                  <a:gd name="T22" fmla="*/ 133 w 185"/>
                  <a:gd name="T23" fmla="*/ 192 h 210"/>
                  <a:gd name="T24" fmla="*/ 163 w 185"/>
                  <a:gd name="T25" fmla="*/ 168 h 210"/>
                  <a:gd name="T26" fmla="*/ 181 w 185"/>
                  <a:gd name="T27" fmla="*/ 144 h 210"/>
                  <a:gd name="T28" fmla="*/ 187 w 185"/>
                  <a:gd name="T29" fmla="*/ 114 h 210"/>
                  <a:gd name="T30" fmla="*/ 181 w 185"/>
                  <a:gd name="T31" fmla="*/ 90 h 210"/>
                  <a:gd name="T32" fmla="*/ 175 w 185"/>
                  <a:gd name="T33" fmla="*/ 66 h 210"/>
                  <a:gd name="T34" fmla="*/ 157 w 185"/>
                  <a:gd name="T35" fmla="*/ 48 h 210"/>
                  <a:gd name="T36" fmla="*/ 133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3858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3859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498C3-206F-4636-AA26-7A50CB75116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27194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96345-CB97-4F05-97A6-8E631BEF717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58916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299" indent="0">
              <a:buNone/>
              <a:defRPr sz="1800"/>
            </a:lvl2pPr>
            <a:lvl3pPr marL="912601" indent="0">
              <a:buNone/>
              <a:defRPr sz="1600"/>
            </a:lvl3pPr>
            <a:lvl4pPr marL="1368902" indent="0">
              <a:buNone/>
              <a:defRPr sz="1400"/>
            </a:lvl4pPr>
            <a:lvl5pPr marL="1825201" indent="0">
              <a:buNone/>
              <a:defRPr sz="1400"/>
            </a:lvl5pPr>
            <a:lvl6pPr marL="2281503" indent="0">
              <a:buNone/>
              <a:defRPr sz="1400"/>
            </a:lvl6pPr>
            <a:lvl7pPr marL="2737802" indent="0">
              <a:buNone/>
              <a:defRPr sz="1400"/>
            </a:lvl7pPr>
            <a:lvl8pPr marL="3194095" indent="0">
              <a:buNone/>
              <a:defRPr sz="1400"/>
            </a:lvl8pPr>
            <a:lvl9pPr marL="3650401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6F0D2-4017-49C5-B8DF-35E634D56CF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94059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F2B16-9D45-435A-9258-FBE88ABD18D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27841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1C963-45F3-4F98-836A-932338AAC35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51059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208ED-CE26-47D1-BFCD-9042100690C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94716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5E7F6-F100-49BA-A230-E186C09E9D7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70282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4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9A564-F02D-432C-A0A5-D2058E80978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841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57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7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27.04.2015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299" indent="0">
              <a:buNone/>
              <a:defRPr sz="2800"/>
            </a:lvl2pPr>
            <a:lvl3pPr marL="912601" indent="0">
              <a:buNone/>
              <a:defRPr sz="2400"/>
            </a:lvl3pPr>
            <a:lvl4pPr marL="1368902" indent="0">
              <a:buNone/>
              <a:defRPr sz="2000"/>
            </a:lvl4pPr>
            <a:lvl5pPr marL="1825201" indent="0">
              <a:buNone/>
              <a:defRPr sz="2000"/>
            </a:lvl5pPr>
            <a:lvl6pPr marL="2281503" indent="0">
              <a:buNone/>
              <a:defRPr sz="2000"/>
            </a:lvl6pPr>
            <a:lvl7pPr marL="2737802" indent="0">
              <a:buNone/>
              <a:defRPr sz="2000"/>
            </a:lvl7pPr>
            <a:lvl8pPr marL="3194095" indent="0">
              <a:buNone/>
              <a:defRPr sz="2000"/>
            </a:lvl8pPr>
            <a:lvl9pPr marL="3650401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2CCB3-8DCC-49DC-8B32-76C1F7F8AAC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45621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E75E5-0934-4133-BA16-81E7ACB4078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58878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4E703-38B5-414C-8211-5159F3E37E4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85125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9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096531"/>
      </p:ext>
    </p:extLst>
  </p:cSld>
  <p:clrMapOvr>
    <a:masterClrMapping/>
  </p:clrMapOvr>
  <p:transition spd="slow">
    <p:zoom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89761"/>
      </p:ext>
    </p:extLst>
  </p:cSld>
  <p:clrMapOvr>
    <a:masterClrMapping/>
  </p:clrMapOvr>
  <p:transition spd="slow">
    <p:zoom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9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60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9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2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8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40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04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346676"/>
      </p:ext>
    </p:extLst>
  </p:cSld>
  <p:clrMapOvr>
    <a:masterClrMapping/>
  </p:clrMapOvr>
  <p:transition spd="slow">
    <p:zoom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701761"/>
      </p:ext>
    </p:extLst>
  </p:cSld>
  <p:clrMapOvr>
    <a:masterClrMapping/>
  </p:clrMapOvr>
  <p:transition spd="slow">
    <p:zoom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925205"/>
      </p:ext>
    </p:extLst>
  </p:cSld>
  <p:clrMapOvr>
    <a:masterClrMapping/>
  </p:clrMapOvr>
  <p:transition spd="slow">
    <p:zoom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481872"/>
      </p:ext>
    </p:extLst>
  </p:cSld>
  <p:clrMapOvr>
    <a:masterClrMapping/>
  </p:clrMapOvr>
  <p:transition spd="slow">
    <p:zoom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183843"/>
      </p:ext>
    </p:extLst>
  </p:cSld>
  <p:clrMapOvr>
    <a:masterClrMapping/>
  </p:clrMapOvr>
  <p:transition spd="slow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9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2EF49-5C51-472D-99EC-843EE0557697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9DAEC-1408-40CB-82A8-A219B63E7E55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22383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774256"/>
      </p:ext>
    </p:extLst>
  </p:cSld>
  <p:clrMapOvr>
    <a:masterClrMapping/>
  </p:clrMapOvr>
  <p:transition spd="slow">
    <p:zoom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299" indent="0">
              <a:buNone/>
              <a:defRPr sz="2800"/>
            </a:lvl2pPr>
            <a:lvl3pPr marL="912601" indent="0">
              <a:buNone/>
              <a:defRPr sz="2400"/>
            </a:lvl3pPr>
            <a:lvl4pPr marL="1368902" indent="0">
              <a:buNone/>
              <a:defRPr sz="2000"/>
            </a:lvl4pPr>
            <a:lvl5pPr marL="1825201" indent="0">
              <a:buNone/>
              <a:defRPr sz="2000"/>
            </a:lvl5pPr>
            <a:lvl6pPr marL="2281503" indent="0">
              <a:buNone/>
              <a:defRPr sz="2000"/>
            </a:lvl6pPr>
            <a:lvl7pPr marL="2737802" indent="0">
              <a:buNone/>
              <a:defRPr sz="2000"/>
            </a:lvl7pPr>
            <a:lvl8pPr marL="3194095" indent="0">
              <a:buNone/>
              <a:defRPr sz="2000"/>
            </a:lvl8pPr>
            <a:lvl9pPr marL="3650401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782021"/>
      </p:ext>
    </p:extLst>
  </p:cSld>
  <p:clrMapOvr>
    <a:masterClrMapping/>
  </p:clrMapOvr>
  <p:transition spd="slow">
    <p:zoom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243770"/>
      </p:ext>
    </p:extLst>
  </p:cSld>
  <p:clrMapOvr>
    <a:masterClrMapping/>
  </p:clrMapOvr>
  <p:transition spd="slow">
    <p:zoom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57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7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579823"/>
      </p:ext>
    </p:extLst>
  </p:cSld>
  <p:clrMapOvr>
    <a:masterClrMapping/>
  </p:clrMapOvr>
  <p:transition spd="slow">
    <p:zoom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9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357674"/>
      </p:ext>
    </p:extLst>
  </p:cSld>
  <p:clrMapOvr>
    <a:masterClrMapping/>
  </p:clrMapOvr>
  <p:transition spd="slow">
    <p:zoom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809271"/>
      </p:ext>
    </p:extLst>
  </p:cSld>
  <p:clrMapOvr>
    <a:masterClrMapping/>
  </p:clrMapOvr>
  <p:transition spd="slow">
    <p:zoom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9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60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9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2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8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40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04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511747"/>
      </p:ext>
    </p:extLst>
  </p:cSld>
  <p:clrMapOvr>
    <a:masterClrMapping/>
  </p:clrMapOvr>
  <p:transition spd="slow">
    <p:zoom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580623"/>
      </p:ext>
    </p:extLst>
  </p:cSld>
  <p:clrMapOvr>
    <a:masterClrMapping/>
  </p:clrMapOvr>
  <p:transition spd="slow">
    <p:zoom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650417"/>
      </p:ext>
    </p:extLst>
  </p:cSld>
  <p:clrMapOvr>
    <a:masterClrMapping/>
  </p:clrMapOvr>
  <p:transition spd="slow">
    <p:zoom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850525"/>
      </p:ext>
    </p:extLst>
  </p:cSld>
  <p:clrMapOvr>
    <a:masterClrMapping/>
  </p:clrMapOvr>
  <p:transition spd="slow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2033C-66F7-45D6-BEE3-FCF0D4D450AF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71F47-A7B5-4A93-A943-8D4AA4D9E0BC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45283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519858"/>
      </p:ext>
    </p:extLst>
  </p:cSld>
  <p:clrMapOvr>
    <a:masterClrMapping/>
  </p:clrMapOvr>
  <p:transition spd="slow">
    <p:zoom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139102"/>
      </p:ext>
    </p:extLst>
  </p:cSld>
  <p:clrMapOvr>
    <a:masterClrMapping/>
  </p:clrMapOvr>
  <p:transition spd="slow">
    <p:zoom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299" indent="0">
              <a:buNone/>
              <a:defRPr sz="2800"/>
            </a:lvl2pPr>
            <a:lvl3pPr marL="912601" indent="0">
              <a:buNone/>
              <a:defRPr sz="2400"/>
            </a:lvl3pPr>
            <a:lvl4pPr marL="1368902" indent="0">
              <a:buNone/>
              <a:defRPr sz="2000"/>
            </a:lvl4pPr>
            <a:lvl5pPr marL="1825201" indent="0">
              <a:buNone/>
              <a:defRPr sz="2000"/>
            </a:lvl5pPr>
            <a:lvl6pPr marL="2281503" indent="0">
              <a:buNone/>
              <a:defRPr sz="2000"/>
            </a:lvl6pPr>
            <a:lvl7pPr marL="2737802" indent="0">
              <a:buNone/>
              <a:defRPr sz="2000"/>
            </a:lvl7pPr>
            <a:lvl8pPr marL="3194095" indent="0">
              <a:buNone/>
              <a:defRPr sz="2000"/>
            </a:lvl8pPr>
            <a:lvl9pPr marL="3650401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061769"/>
      </p:ext>
    </p:extLst>
  </p:cSld>
  <p:clrMapOvr>
    <a:masterClrMapping/>
  </p:clrMapOvr>
  <p:transition spd="slow">
    <p:zoom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420712"/>
      </p:ext>
    </p:extLst>
  </p:cSld>
  <p:clrMapOvr>
    <a:masterClrMapping/>
  </p:clrMapOvr>
  <p:transition spd="slow">
    <p:zoom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57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7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790847"/>
      </p:ext>
    </p:extLst>
  </p:cSld>
  <p:clrMapOvr>
    <a:masterClrMapping/>
  </p:clrMapOvr>
  <p:transition spd="slow">
    <p:zoom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726" indent="0" algn="ctr">
              <a:buNone/>
              <a:defRPr/>
            </a:lvl2pPr>
            <a:lvl3pPr marL="829452" indent="0" algn="ctr">
              <a:buNone/>
              <a:defRPr/>
            </a:lvl3pPr>
            <a:lvl4pPr marL="1244178" indent="0" algn="ctr">
              <a:buNone/>
              <a:defRPr/>
            </a:lvl4pPr>
            <a:lvl5pPr marL="1658904" indent="0" algn="ctr">
              <a:buNone/>
              <a:defRPr/>
            </a:lvl5pPr>
            <a:lvl6pPr marL="2073631" indent="0" algn="ctr">
              <a:buNone/>
              <a:defRPr/>
            </a:lvl6pPr>
            <a:lvl7pPr marL="2488357" indent="0" algn="ctr">
              <a:buNone/>
              <a:defRPr/>
            </a:lvl7pPr>
            <a:lvl8pPr marL="2903083" indent="0" algn="ctr">
              <a:buNone/>
              <a:defRPr/>
            </a:lvl8pPr>
            <a:lvl9pPr marL="3317809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90C2159-D2A7-405C-A4A9-C563ABB90C7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404014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F715BF8-9700-4535-9310-9CDBCD3C515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402106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3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726" indent="0">
              <a:buNone/>
              <a:defRPr sz="1600"/>
            </a:lvl2pPr>
            <a:lvl3pPr marL="829452" indent="0">
              <a:buNone/>
              <a:defRPr sz="1500"/>
            </a:lvl3pPr>
            <a:lvl4pPr marL="1244178" indent="0">
              <a:buNone/>
              <a:defRPr sz="1300"/>
            </a:lvl4pPr>
            <a:lvl5pPr marL="1658904" indent="0">
              <a:buNone/>
              <a:defRPr sz="1300"/>
            </a:lvl5pPr>
            <a:lvl6pPr marL="2073631" indent="0">
              <a:buNone/>
              <a:defRPr sz="1300"/>
            </a:lvl6pPr>
            <a:lvl7pPr marL="2488357" indent="0">
              <a:buNone/>
              <a:defRPr sz="1300"/>
            </a:lvl7pPr>
            <a:lvl8pPr marL="2903083" indent="0">
              <a:buNone/>
              <a:defRPr sz="1300"/>
            </a:lvl8pPr>
            <a:lvl9pPr marL="3317809" indent="0">
              <a:buNone/>
              <a:defRPr sz="13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A0F132A-4340-4FC3-85D7-62D839BB144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058849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6480" y="1604329"/>
            <a:ext cx="404352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38241" y="1604329"/>
            <a:ext cx="404496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3B6B3E3-60BA-409B-9248-E0A52EBB0A1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723217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275070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1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441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786B908-9F60-41D6-8928-013FEC6672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19223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9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60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9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2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8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40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04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9010F-CB66-433A-85F5-5EED15C5A26B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338D4-C851-4CDB-8D0B-51D8867C58E7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2671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2FAEA6F-EF60-44DE-A9B7-7B19DAE642F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456609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2C20353-E9CA-4814-9350-7698F127CC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2194450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521" y="273629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1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770ED33-8780-4759-A26E-4F72C0BAF3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455979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1" y="4800025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1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726" indent="0">
              <a:buNone/>
              <a:defRPr sz="2500"/>
            </a:lvl2pPr>
            <a:lvl3pPr marL="829452" indent="0">
              <a:buNone/>
              <a:defRPr sz="2200"/>
            </a:lvl3pPr>
            <a:lvl4pPr marL="1244178" indent="0">
              <a:buNone/>
              <a:defRPr sz="1800"/>
            </a:lvl4pPr>
            <a:lvl5pPr marL="1658904" indent="0">
              <a:buNone/>
              <a:defRPr sz="1800"/>
            </a:lvl5pPr>
            <a:lvl6pPr marL="2073631" indent="0">
              <a:buNone/>
              <a:defRPr sz="1800"/>
            </a:lvl6pPr>
            <a:lvl7pPr marL="2488357" indent="0">
              <a:buNone/>
              <a:defRPr sz="1800"/>
            </a:lvl7pPr>
            <a:lvl8pPr marL="2903083" indent="0">
              <a:buNone/>
              <a:defRPr sz="1800"/>
            </a:lvl8pPr>
            <a:lvl9pPr marL="3317809" indent="0">
              <a:buNone/>
              <a:defRPr sz="18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1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CE32A70-922E-43B8-AD2B-D8C1E61E2DE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219489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CC04AF9-BCEF-43C0-A3C1-E06D1D5F6A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395188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880" y="273629"/>
            <a:ext cx="2056320" cy="585565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1" y="273629"/>
            <a:ext cx="6032160" cy="585565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2E533E4-DED7-43ED-8C23-64F8F5346CE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835991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5BFD-64B4-4DC0-A9C2-AD13D238E0B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04E-47D1-44D3-A932-E42983F8A4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21964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5BFD-64B4-4DC0-A9C2-AD13D238E0B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04E-47D1-44D3-A932-E42983F8A4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51673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5BFD-64B4-4DC0-A9C2-AD13D238E0B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04E-47D1-44D3-A932-E42983F8A4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89209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5BFD-64B4-4DC0-A9C2-AD13D238E0B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04E-47D1-44D3-A932-E42983F8A4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5620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ECD3A-0C0B-4D8E-BEF2-0100D83D97D0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F16BE-8FD6-4A3D-A1B2-F2F1D3ADB022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84477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5BFD-64B4-4DC0-A9C2-AD13D238E0B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04E-47D1-44D3-A932-E42983F8A4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23899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5BFD-64B4-4DC0-A9C2-AD13D238E0B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04E-47D1-44D3-A932-E42983F8A4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69086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5BFD-64B4-4DC0-A9C2-AD13D238E0B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04E-47D1-44D3-A932-E42983F8A4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72767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5BFD-64B4-4DC0-A9C2-AD13D238E0B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04E-47D1-44D3-A932-E42983F8A4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78534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5BFD-64B4-4DC0-A9C2-AD13D238E0B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04E-47D1-44D3-A932-E42983F8A4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93039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5BFD-64B4-4DC0-A9C2-AD13D238E0B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04E-47D1-44D3-A932-E42983F8A4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10627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5BFD-64B4-4DC0-A9C2-AD13D238E0B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DD04E-47D1-44D3-A932-E42983F8A4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2535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CA2BE-DA63-4DD3-ACDD-F7E45935E8E0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EE806-83A1-42FF-8B25-768A64F1AF4B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8886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2FF00-CF5F-4F9A-AD48-C8AF123A9DEC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7ED21-3348-4277-AE79-6B1FC85DCD1E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2349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5841E-FF2A-4D43-B2CC-E9BD0BEF9A1E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E43EF-47E7-4A5A-88B2-55DAAF38D03B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7254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EEF3F-0513-48B2-92BD-6710FACCFEA4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D98E1-867E-4C8B-96FB-033A6BA2F3A1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04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27.04.2015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299" indent="0">
              <a:buNone/>
              <a:defRPr sz="2800"/>
            </a:lvl2pPr>
            <a:lvl3pPr marL="912601" indent="0">
              <a:buNone/>
              <a:defRPr sz="2400"/>
            </a:lvl3pPr>
            <a:lvl4pPr marL="1368902" indent="0">
              <a:buNone/>
              <a:defRPr sz="2000"/>
            </a:lvl4pPr>
            <a:lvl5pPr marL="1825201" indent="0">
              <a:buNone/>
              <a:defRPr sz="2000"/>
            </a:lvl5pPr>
            <a:lvl6pPr marL="2281503" indent="0">
              <a:buNone/>
              <a:defRPr sz="2000"/>
            </a:lvl6pPr>
            <a:lvl7pPr marL="2737802" indent="0">
              <a:buNone/>
              <a:defRPr sz="2000"/>
            </a:lvl7pPr>
            <a:lvl8pPr marL="3194095" indent="0">
              <a:buNone/>
              <a:defRPr sz="2000"/>
            </a:lvl8pPr>
            <a:lvl9pPr marL="3650401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78A78-E2F7-464C-A286-A7BB3B3FA08D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52DCE-2E50-410B-93E6-75C11BBF87F9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6274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16F53-202B-454D-94CE-0AE8BA190797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BB1BA-AAFF-4C7E-9D63-3921C88AF88B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1124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57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7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668AF-B028-4120-B838-3A24D3080036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0EA45-6907-4CEB-BD03-4155E9E767A9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9124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9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D86D6-5990-46DF-8780-53A7DF41AC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4692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CFA1D-B887-4BF6-9C13-8E131BC5B1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4588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9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60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9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2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8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40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04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0DAFF-2AAE-48A0-86FD-CAB24E89F4C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9979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3F9CA-7990-4661-9E0A-8A466DBB982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9265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2F076-72EF-418E-9CF6-D52C870E76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296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1D5F2-297B-4FBD-B2D8-BE3229A382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6547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C2762-8CC9-4DC7-9FB4-4124D002F0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591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9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60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9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2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8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40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04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27.04.2015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49304-7BC8-43B5-A19A-2C435FBA9CB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9056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299" indent="0">
              <a:buNone/>
              <a:defRPr sz="2800"/>
            </a:lvl2pPr>
            <a:lvl3pPr marL="912601" indent="0">
              <a:buNone/>
              <a:defRPr sz="2400"/>
            </a:lvl3pPr>
            <a:lvl4pPr marL="1368902" indent="0">
              <a:buNone/>
              <a:defRPr sz="2000"/>
            </a:lvl4pPr>
            <a:lvl5pPr marL="1825201" indent="0">
              <a:buNone/>
              <a:defRPr sz="2000"/>
            </a:lvl5pPr>
            <a:lvl6pPr marL="2281503" indent="0">
              <a:buNone/>
              <a:defRPr sz="2000"/>
            </a:lvl6pPr>
            <a:lvl7pPr marL="2737802" indent="0">
              <a:buNone/>
              <a:defRPr sz="2000"/>
            </a:lvl7pPr>
            <a:lvl8pPr marL="3194095" indent="0">
              <a:buNone/>
              <a:defRPr sz="2000"/>
            </a:lvl8pPr>
            <a:lvl9pPr marL="3650401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0F3B0-8F19-43CF-99D7-6385DA4652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3778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988FD-1583-45F7-82AB-ADB7898FE2E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0444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57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7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07D7A-2838-4FE0-9502-ED520765A3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6319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4" y="4267201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76 w 5740"/>
                <a:gd name="T1" fmla="*/ 617 h 4316"/>
                <a:gd name="T2" fmla="*/ 0 w 5740"/>
                <a:gd name="T3" fmla="*/ 617 h 4316"/>
                <a:gd name="T4" fmla="*/ 0 w 5740"/>
                <a:gd name="T5" fmla="*/ 0 h 4316"/>
                <a:gd name="T6" fmla="*/ 5776 w 5740"/>
                <a:gd name="T7" fmla="*/ 0 h 4316"/>
                <a:gd name="T8" fmla="*/ 5776 w 5740"/>
                <a:gd name="T9" fmla="*/ 617 h 4316"/>
                <a:gd name="T10" fmla="*/ 5776 w 5740"/>
                <a:gd name="T11" fmla="*/ 617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1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1 w 382"/>
                  <a:gd name="T19" fmla="*/ 96 h 96"/>
                  <a:gd name="T20" fmla="*/ 265 w 382"/>
                  <a:gd name="T21" fmla="*/ 90 h 96"/>
                  <a:gd name="T22" fmla="*/ 313 w 382"/>
                  <a:gd name="T23" fmla="*/ 84 h 96"/>
                  <a:gd name="T24" fmla="*/ 354 w 382"/>
                  <a:gd name="T25" fmla="*/ 66 h 96"/>
                  <a:gd name="T26" fmla="*/ 384 w 382"/>
                  <a:gd name="T27" fmla="*/ 42 h 96"/>
                  <a:gd name="T28" fmla="*/ 378 w 382"/>
                  <a:gd name="T29" fmla="*/ 42 h 96"/>
                  <a:gd name="T30" fmla="*/ 348 w 382"/>
                  <a:gd name="T31" fmla="*/ 66 h 96"/>
                  <a:gd name="T32" fmla="*/ 307 w 382"/>
                  <a:gd name="T33" fmla="*/ 78 h 96"/>
                  <a:gd name="T34" fmla="*/ 265 w 382"/>
                  <a:gd name="T35" fmla="*/ 90 h 96"/>
                  <a:gd name="T36" fmla="*/ 211 w 382"/>
                  <a:gd name="T37" fmla="*/ 96 h 96"/>
                  <a:gd name="T38" fmla="*/ 211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1 w 185"/>
                  <a:gd name="T5" fmla="*/ 36 h 210"/>
                  <a:gd name="T6" fmla="*/ 157 w 185"/>
                  <a:gd name="T7" fmla="*/ 72 h 210"/>
                  <a:gd name="T8" fmla="*/ 163 w 185"/>
                  <a:gd name="T9" fmla="*/ 90 h 210"/>
                  <a:gd name="T10" fmla="*/ 169 w 185"/>
                  <a:gd name="T11" fmla="*/ 114 h 210"/>
                  <a:gd name="T12" fmla="*/ 163 w 185"/>
                  <a:gd name="T13" fmla="*/ 138 h 210"/>
                  <a:gd name="T14" fmla="*/ 151 w 185"/>
                  <a:gd name="T15" fmla="*/ 162 h 210"/>
                  <a:gd name="T16" fmla="*/ 121 w 185"/>
                  <a:gd name="T17" fmla="*/ 180 h 210"/>
                  <a:gd name="T18" fmla="*/ 90 w 185"/>
                  <a:gd name="T19" fmla="*/ 198 h 210"/>
                  <a:gd name="T20" fmla="*/ 98 w 185"/>
                  <a:gd name="T21" fmla="*/ 210 h 210"/>
                  <a:gd name="T22" fmla="*/ 133 w 185"/>
                  <a:gd name="T23" fmla="*/ 192 h 210"/>
                  <a:gd name="T24" fmla="*/ 163 w 185"/>
                  <a:gd name="T25" fmla="*/ 168 h 210"/>
                  <a:gd name="T26" fmla="*/ 181 w 185"/>
                  <a:gd name="T27" fmla="*/ 144 h 210"/>
                  <a:gd name="T28" fmla="*/ 187 w 185"/>
                  <a:gd name="T29" fmla="*/ 114 h 210"/>
                  <a:gd name="T30" fmla="*/ 181 w 185"/>
                  <a:gd name="T31" fmla="*/ 90 h 210"/>
                  <a:gd name="T32" fmla="*/ 175 w 185"/>
                  <a:gd name="T33" fmla="*/ 66 h 210"/>
                  <a:gd name="T34" fmla="*/ 157 w 185"/>
                  <a:gd name="T35" fmla="*/ 48 h 210"/>
                  <a:gd name="T36" fmla="*/ 133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3858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3859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734AD-6115-4B26-9FAB-9A5EEC0F71D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2781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AFC7B-5454-4507-AB9D-DA3749B090D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22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299" indent="0">
              <a:buNone/>
              <a:defRPr sz="1800"/>
            </a:lvl2pPr>
            <a:lvl3pPr marL="912601" indent="0">
              <a:buNone/>
              <a:defRPr sz="1600"/>
            </a:lvl3pPr>
            <a:lvl4pPr marL="1368902" indent="0">
              <a:buNone/>
              <a:defRPr sz="1400"/>
            </a:lvl4pPr>
            <a:lvl5pPr marL="1825201" indent="0">
              <a:buNone/>
              <a:defRPr sz="1400"/>
            </a:lvl5pPr>
            <a:lvl6pPr marL="2281503" indent="0">
              <a:buNone/>
              <a:defRPr sz="1400"/>
            </a:lvl6pPr>
            <a:lvl7pPr marL="2737802" indent="0">
              <a:buNone/>
              <a:defRPr sz="1400"/>
            </a:lvl7pPr>
            <a:lvl8pPr marL="3194095" indent="0">
              <a:buNone/>
              <a:defRPr sz="1400"/>
            </a:lvl8pPr>
            <a:lvl9pPr marL="3650401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E3E0B-EBC1-4CB3-82AB-B4F89012D3B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9666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948D6-2D9A-43D3-81AC-81610C7B087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5702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D0CBB6-50F0-4D0D-989C-E53CF28AF90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4486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C3178-DEBD-4AD0-A095-632AC28031B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943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27.04.2015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D4DDD-02BF-463E-8064-FDFE366B10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4162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4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5B561-E449-4926-AB32-39EA3A79233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1629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299" indent="0">
              <a:buNone/>
              <a:defRPr sz="2800"/>
            </a:lvl2pPr>
            <a:lvl3pPr marL="912601" indent="0">
              <a:buNone/>
              <a:defRPr sz="2400"/>
            </a:lvl3pPr>
            <a:lvl4pPr marL="1368902" indent="0">
              <a:buNone/>
              <a:defRPr sz="2000"/>
            </a:lvl4pPr>
            <a:lvl5pPr marL="1825201" indent="0">
              <a:buNone/>
              <a:defRPr sz="2000"/>
            </a:lvl5pPr>
            <a:lvl6pPr marL="2281503" indent="0">
              <a:buNone/>
              <a:defRPr sz="2000"/>
            </a:lvl6pPr>
            <a:lvl7pPr marL="2737802" indent="0">
              <a:buNone/>
              <a:defRPr sz="2000"/>
            </a:lvl7pPr>
            <a:lvl8pPr marL="3194095" indent="0">
              <a:buNone/>
              <a:defRPr sz="2000"/>
            </a:lvl8pPr>
            <a:lvl9pPr marL="3650401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8F90E-0558-446E-A7C0-FE76F2E7A32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6779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8CFA6-7969-4FD1-A0B5-74569D39FCE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0280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52F80-AAFE-46AA-92BE-0B54E745AE9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9171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9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DF28-1AB4-4540-8F57-6B3EB308F4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9C2D-B847-424D-AC89-E7EFCD6B02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89470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DF28-1AB4-4540-8F57-6B3EB308F4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9C2D-B847-424D-AC89-E7EFCD6B02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1368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9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60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9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2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8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40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04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DF28-1AB4-4540-8F57-6B3EB308F4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9C2D-B847-424D-AC89-E7EFCD6B02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2825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DF28-1AB4-4540-8F57-6B3EB308F4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9C2D-B847-424D-AC89-E7EFCD6B02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11264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DF28-1AB4-4540-8F57-6B3EB308F4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9C2D-B847-424D-AC89-E7EFCD6B02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612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27.04.2015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DF28-1AB4-4540-8F57-6B3EB308F4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9C2D-B847-424D-AC89-E7EFCD6B02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59089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DF28-1AB4-4540-8F57-6B3EB308F4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9C2D-B847-424D-AC89-E7EFCD6B02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5206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DF28-1AB4-4540-8F57-6B3EB308F4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9C2D-B847-424D-AC89-E7EFCD6B02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3348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299" indent="0">
              <a:buNone/>
              <a:defRPr sz="2800"/>
            </a:lvl2pPr>
            <a:lvl3pPr marL="912601" indent="0">
              <a:buNone/>
              <a:defRPr sz="2400"/>
            </a:lvl3pPr>
            <a:lvl4pPr marL="1368902" indent="0">
              <a:buNone/>
              <a:defRPr sz="2000"/>
            </a:lvl4pPr>
            <a:lvl5pPr marL="1825201" indent="0">
              <a:buNone/>
              <a:defRPr sz="2000"/>
            </a:lvl5pPr>
            <a:lvl6pPr marL="2281503" indent="0">
              <a:buNone/>
              <a:defRPr sz="2000"/>
            </a:lvl6pPr>
            <a:lvl7pPr marL="2737802" indent="0">
              <a:buNone/>
              <a:defRPr sz="2000"/>
            </a:lvl7pPr>
            <a:lvl8pPr marL="3194095" indent="0">
              <a:buNone/>
              <a:defRPr sz="2000"/>
            </a:lvl8pPr>
            <a:lvl9pPr marL="365040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DF28-1AB4-4540-8F57-6B3EB308F4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9C2D-B847-424D-AC89-E7EFCD6B02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8165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DF28-1AB4-4540-8F57-6B3EB308F4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9C2D-B847-424D-AC89-E7EFCD6B02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1287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57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7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DF28-1AB4-4540-8F57-6B3EB308F4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9C2D-B847-424D-AC89-E7EFCD6B02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4860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9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9439A-74BB-41D1-8C6A-5F240857C8B7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4/27/2015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C1995-69B2-42E0-9C5E-180A2107A720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65300"/>
      </p:ext>
    </p:extLst>
  </p:cSld>
  <p:clrMapOvr>
    <a:masterClrMapping/>
  </p:clrMapOvr>
  <p:transition spd="slow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1278D-6E9F-4E55-B0F7-D2D207CE47F6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4/27/2015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F0C5D-E0B6-4115-9AA5-4992556849D2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834077"/>
      </p:ext>
    </p:extLst>
  </p:cSld>
  <p:clrMapOvr>
    <a:masterClrMapping/>
  </p:clrMapOvr>
  <p:transition spd="slow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9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60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9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2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8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40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04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796EF-FA85-466B-98FB-7B4113280B5F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4/27/2015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5B8DD-3F27-4C97-9345-F93E125EE891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775555"/>
      </p:ext>
    </p:extLst>
  </p:cSld>
  <p:clrMapOvr>
    <a:masterClrMapping/>
  </p:clrMapOvr>
  <p:transition spd="slow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A8736-4396-42B6-B276-247EF844C9F4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4/27/2015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FBD5E-823D-49FE-9522-77C466991EDF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303946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27.04.2015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65895-C523-4594-860F-33F32D5F2E56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4/27/2015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36913-8C7B-4ACE-B8F4-1687D2D8A969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334151"/>
      </p:ext>
    </p:extLst>
  </p:cSld>
  <p:clrMapOvr>
    <a:masterClrMapping/>
  </p:clrMapOvr>
  <p:transition spd="slow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5AEC4-BA92-4695-AE0E-B70F0D855D3B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4/27/2015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9B972-FDA0-47C1-81BB-ECC09F613025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349361"/>
      </p:ext>
    </p:extLst>
  </p:cSld>
  <p:clrMapOvr>
    <a:masterClrMapping/>
  </p:clrMapOvr>
  <p:transition spd="slow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7CF2F-E4A6-48F2-A10C-B21309D2EDD2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4/27/2015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0CA70-631B-4A1F-8EE8-CA8B2BFD6C82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471701"/>
      </p:ext>
    </p:extLst>
  </p:cSld>
  <p:clrMapOvr>
    <a:masterClrMapping/>
  </p:clrMapOvr>
  <p:transition spd="slow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BB96F-C766-4EC2-B9B0-31F38249E3C0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4/27/2015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95739-75C3-45F5-9B9C-85D002156F0E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332154"/>
      </p:ext>
    </p:extLst>
  </p:cSld>
  <p:clrMapOvr>
    <a:masterClrMapping/>
  </p:clrMapOvr>
  <p:transition spd="slow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299" indent="0">
              <a:buNone/>
              <a:defRPr sz="2800"/>
            </a:lvl2pPr>
            <a:lvl3pPr marL="912601" indent="0">
              <a:buNone/>
              <a:defRPr sz="2400"/>
            </a:lvl3pPr>
            <a:lvl4pPr marL="1368902" indent="0">
              <a:buNone/>
              <a:defRPr sz="2000"/>
            </a:lvl4pPr>
            <a:lvl5pPr marL="1825201" indent="0">
              <a:buNone/>
              <a:defRPr sz="2000"/>
            </a:lvl5pPr>
            <a:lvl6pPr marL="2281503" indent="0">
              <a:buNone/>
              <a:defRPr sz="2000"/>
            </a:lvl6pPr>
            <a:lvl7pPr marL="2737802" indent="0">
              <a:buNone/>
              <a:defRPr sz="2000"/>
            </a:lvl7pPr>
            <a:lvl8pPr marL="3194095" indent="0">
              <a:buNone/>
              <a:defRPr sz="2000"/>
            </a:lvl8pPr>
            <a:lvl9pPr marL="3650401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E1675-1DD1-4DBC-BF3C-97DC80DC8432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4/27/2015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9CB7C-EAAF-4786-A95A-09B93B16E536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444228"/>
      </p:ext>
    </p:extLst>
  </p:cSld>
  <p:clrMapOvr>
    <a:masterClrMapping/>
  </p:clrMapOvr>
  <p:transition spd="slow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5F98-AABE-43E6-828B-CCD9B1760BA2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4/27/2015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D7085-7285-4FBC-9B02-258F9FF56642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835535"/>
      </p:ext>
    </p:extLst>
  </p:cSld>
  <p:clrMapOvr>
    <a:masterClrMapping/>
  </p:clrMapOvr>
  <p:transition spd="slow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57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7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135AE-93C8-4394-931E-05F53F17292C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4/27/2015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A1AB7-1007-4812-A128-C03359944C8D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370673"/>
      </p:ext>
    </p:extLst>
  </p:cSld>
  <p:clrMapOvr>
    <a:masterClrMapping/>
  </p:clrMapOvr>
  <p:transition spd="slow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92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92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A0387-0794-49B5-B5B5-3FDE2F3EA712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410581"/>
      </p:ext>
    </p:extLst>
  </p:cSld>
  <p:clrMapOvr>
    <a:masterClrMapping/>
  </p:clrMapOvr>
  <p:transition spd="slow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9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886F8-E774-4D5D-AD72-B2E89555046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90010-DF74-4BD3-8BF4-45D16E0A843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17910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01B18-BAE8-4FFF-A8DA-AE3B179723E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68CAA-5CB0-4EF1-BB8F-AC93FEFF01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482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27.04.2015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9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60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9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2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8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40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04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DD012-9A98-41CC-A87B-79A33A5BEEA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189C4-D20F-44E5-8E77-EEA4EDCC81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66868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7E5BF-02EC-4585-BC9C-EC38778B952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C190E-8FD4-4F2B-86BD-8E57BF0AD2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11017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CCC04-C18D-4B6F-BE6A-1CD9182B0BE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2C2C5-5144-453C-AAEE-6FF55CB1FF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2538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982A3-4CD7-4F74-A104-62067F75003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7AED8-A087-4D66-91C6-BF92C4157C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86658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BC4F9-B0EC-4311-854F-F59DB32E787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A8ACC-D7FC-4EF8-A217-D0CBA6D1FE4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31468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FE944-5469-4AEF-8DCB-50CC8B65D84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F38EC-7690-47A3-9B9C-7363A601B3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31554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299" indent="0">
              <a:buNone/>
              <a:defRPr sz="2800"/>
            </a:lvl2pPr>
            <a:lvl3pPr marL="912601" indent="0">
              <a:buNone/>
              <a:defRPr sz="2400"/>
            </a:lvl3pPr>
            <a:lvl4pPr marL="1368902" indent="0">
              <a:buNone/>
              <a:defRPr sz="2000"/>
            </a:lvl4pPr>
            <a:lvl5pPr marL="1825201" indent="0">
              <a:buNone/>
              <a:defRPr sz="2000"/>
            </a:lvl5pPr>
            <a:lvl6pPr marL="2281503" indent="0">
              <a:buNone/>
              <a:defRPr sz="2000"/>
            </a:lvl6pPr>
            <a:lvl7pPr marL="2737802" indent="0">
              <a:buNone/>
              <a:defRPr sz="2000"/>
            </a:lvl7pPr>
            <a:lvl8pPr marL="3194095" indent="0">
              <a:buNone/>
              <a:defRPr sz="2000"/>
            </a:lvl8pPr>
            <a:lvl9pPr marL="3650401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1AB47-9AC1-497C-AD29-53B4C943EC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524B6-28F7-40D3-B7EA-44B661B453A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06956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3905A-E76C-4A07-B8D2-9D69A6AF09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3500-6762-430A-9CC0-5D374B5FEB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13907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57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7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BCF94-7FD8-4363-A7EC-DFF308AB1D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3A6C7-A107-4F17-9EDA-8A60C2D1DA8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5586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7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DE6C4B5-A7C8-4F7B-A66A-776FCAF6EC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2E78D25-285C-4C82-8D69-DAABAF595171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930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27.04.2015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4" y="4267201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76 w 5740"/>
                <a:gd name="T1" fmla="*/ 617 h 4316"/>
                <a:gd name="T2" fmla="*/ 0 w 5740"/>
                <a:gd name="T3" fmla="*/ 617 h 4316"/>
                <a:gd name="T4" fmla="*/ 0 w 5740"/>
                <a:gd name="T5" fmla="*/ 0 h 4316"/>
                <a:gd name="T6" fmla="*/ 5776 w 5740"/>
                <a:gd name="T7" fmla="*/ 0 h 4316"/>
                <a:gd name="T8" fmla="*/ 5776 w 5740"/>
                <a:gd name="T9" fmla="*/ 617 h 4316"/>
                <a:gd name="T10" fmla="*/ 5776 w 5740"/>
                <a:gd name="T11" fmla="*/ 617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1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1 w 382"/>
                  <a:gd name="T19" fmla="*/ 96 h 96"/>
                  <a:gd name="T20" fmla="*/ 265 w 382"/>
                  <a:gd name="T21" fmla="*/ 90 h 96"/>
                  <a:gd name="T22" fmla="*/ 313 w 382"/>
                  <a:gd name="T23" fmla="*/ 84 h 96"/>
                  <a:gd name="T24" fmla="*/ 354 w 382"/>
                  <a:gd name="T25" fmla="*/ 66 h 96"/>
                  <a:gd name="T26" fmla="*/ 384 w 382"/>
                  <a:gd name="T27" fmla="*/ 42 h 96"/>
                  <a:gd name="T28" fmla="*/ 378 w 382"/>
                  <a:gd name="T29" fmla="*/ 42 h 96"/>
                  <a:gd name="T30" fmla="*/ 348 w 382"/>
                  <a:gd name="T31" fmla="*/ 66 h 96"/>
                  <a:gd name="T32" fmla="*/ 307 w 382"/>
                  <a:gd name="T33" fmla="*/ 78 h 96"/>
                  <a:gd name="T34" fmla="*/ 265 w 382"/>
                  <a:gd name="T35" fmla="*/ 90 h 96"/>
                  <a:gd name="T36" fmla="*/ 211 w 382"/>
                  <a:gd name="T37" fmla="*/ 96 h 96"/>
                  <a:gd name="T38" fmla="*/ 211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1 w 185"/>
                  <a:gd name="T5" fmla="*/ 36 h 210"/>
                  <a:gd name="T6" fmla="*/ 157 w 185"/>
                  <a:gd name="T7" fmla="*/ 72 h 210"/>
                  <a:gd name="T8" fmla="*/ 163 w 185"/>
                  <a:gd name="T9" fmla="*/ 90 h 210"/>
                  <a:gd name="T10" fmla="*/ 169 w 185"/>
                  <a:gd name="T11" fmla="*/ 114 h 210"/>
                  <a:gd name="T12" fmla="*/ 163 w 185"/>
                  <a:gd name="T13" fmla="*/ 138 h 210"/>
                  <a:gd name="T14" fmla="*/ 151 w 185"/>
                  <a:gd name="T15" fmla="*/ 162 h 210"/>
                  <a:gd name="T16" fmla="*/ 121 w 185"/>
                  <a:gd name="T17" fmla="*/ 180 h 210"/>
                  <a:gd name="T18" fmla="*/ 90 w 185"/>
                  <a:gd name="T19" fmla="*/ 198 h 210"/>
                  <a:gd name="T20" fmla="*/ 98 w 185"/>
                  <a:gd name="T21" fmla="*/ 210 h 210"/>
                  <a:gd name="T22" fmla="*/ 133 w 185"/>
                  <a:gd name="T23" fmla="*/ 192 h 210"/>
                  <a:gd name="T24" fmla="*/ 163 w 185"/>
                  <a:gd name="T25" fmla="*/ 168 h 210"/>
                  <a:gd name="T26" fmla="*/ 181 w 185"/>
                  <a:gd name="T27" fmla="*/ 144 h 210"/>
                  <a:gd name="T28" fmla="*/ 187 w 185"/>
                  <a:gd name="T29" fmla="*/ 114 h 210"/>
                  <a:gd name="T30" fmla="*/ 181 w 185"/>
                  <a:gd name="T31" fmla="*/ 90 h 210"/>
                  <a:gd name="T32" fmla="*/ 175 w 185"/>
                  <a:gd name="T33" fmla="*/ 66 h 210"/>
                  <a:gd name="T34" fmla="*/ 157 w 185"/>
                  <a:gd name="T35" fmla="*/ 48 h 210"/>
                  <a:gd name="T36" fmla="*/ 133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3858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3859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7CDE0-1367-4687-B791-14271444A16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25815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56CB7-EB96-4210-8D80-498429FDCE1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75768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299" indent="0">
              <a:buNone/>
              <a:defRPr sz="1800"/>
            </a:lvl2pPr>
            <a:lvl3pPr marL="912601" indent="0">
              <a:buNone/>
              <a:defRPr sz="1600"/>
            </a:lvl3pPr>
            <a:lvl4pPr marL="1368902" indent="0">
              <a:buNone/>
              <a:defRPr sz="1400"/>
            </a:lvl4pPr>
            <a:lvl5pPr marL="1825201" indent="0">
              <a:buNone/>
              <a:defRPr sz="1400"/>
            </a:lvl5pPr>
            <a:lvl6pPr marL="2281503" indent="0">
              <a:buNone/>
              <a:defRPr sz="1400"/>
            </a:lvl6pPr>
            <a:lvl7pPr marL="2737802" indent="0">
              <a:buNone/>
              <a:defRPr sz="1400"/>
            </a:lvl7pPr>
            <a:lvl8pPr marL="3194095" indent="0">
              <a:buNone/>
              <a:defRPr sz="1400"/>
            </a:lvl8pPr>
            <a:lvl9pPr marL="3650401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EF969-C721-4B6C-89A6-FF9C51E5379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06339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7E09A-89BB-4A50-B06F-75AE660B1ED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92819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C4CF42-3329-4BF8-B9F9-EFCADAFB230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01478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38AFF4-9C8D-45E3-8CE0-7D527F4D8C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92340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BE49D-3087-4C3E-A10F-CC40DF60910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07190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4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5AE06-7068-4CA2-A971-701C480AA06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95271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299" indent="0">
              <a:buNone/>
              <a:defRPr sz="2800"/>
            </a:lvl2pPr>
            <a:lvl3pPr marL="912601" indent="0">
              <a:buNone/>
              <a:defRPr sz="2400"/>
            </a:lvl3pPr>
            <a:lvl4pPr marL="1368902" indent="0">
              <a:buNone/>
              <a:defRPr sz="2000"/>
            </a:lvl4pPr>
            <a:lvl5pPr marL="1825201" indent="0">
              <a:buNone/>
              <a:defRPr sz="2000"/>
            </a:lvl5pPr>
            <a:lvl6pPr marL="2281503" indent="0">
              <a:buNone/>
              <a:defRPr sz="2000"/>
            </a:lvl6pPr>
            <a:lvl7pPr marL="2737802" indent="0">
              <a:buNone/>
              <a:defRPr sz="2000"/>
            </a:lvl7pPr>
            <a:lvl8pPr marL="3194095" indent="0">
              <a:buNone/>
              <a:defRPr sz="2000"/>
            </a:lvl8pPr>
            <a:lvl9pPr marL="3650401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30160-46F0-4F1E-B5CA-18C3C2AF8B0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05221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2791A-AA15-41BF-9400-CBAD6751760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140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299" indent="0">
              <a:buNone/>
              <a:defRPr sz="2800"/>
            </a:lvl2pPr>
            <a:lvl3pPr marL="912601" indent="0">
              <a:buNone/>
              <a:defRPr sz="2400"/>
            </a:lvl3pPr>
            <a:lvl4pPr marL="1368902" indent="0">
              <a:buNone/>
              <a:defRPr sz="2000"/>
            </a:lvl4pPr>
            <a:lvl5pPr marL="1825201" indent="0">
              <a:buNone/>
              <a:defRPr sz="2000"/>
            </a:lvl5pPr>
            <a:lvl6pPr marL="2281503" indent="0">
              <a:buNone/>
              <a:defRPr sz="2000"/>
            </a:lvl6pPr>
            <a:lvl7pPr marL="2737802" indent="0">
              <a:buNone/>
              <a:defRPr sz="2000"/>
            </a:lvl7pPr>
            <a:lvl8pPr marL="3194095" indent="0">
              <a:buNone/>
              <a:defRPr sz="2000"/>
            </a:lvl8pPr>
            <a:lvl9pPr marL="365040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27.04.2015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77DA0-70EE-4185-8205-791542463E6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58709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9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8509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58517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9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60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9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2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8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40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04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98354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3386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99" indent="0">
              <a:buNone/>
              <a:defRPr sz="2000" b="1"/>
            </a:lvl2pPr>
            <a:lvl3pPr marL="912601" indent="0">
              <a:buNone/>
              <a:defRPr sz="1800" b="1"/>
            </a:lvl3pPr>
            <a:lvl4pPr marL="1368902" indent="0">
              <a:buNone/>
              <a:defRPr sz="1600" b="1"/>
            </a:lvl4pPr>
            <a:lvl5pPr marL="1825201" indent="0">
              <a:buNone/>
              <a:defRPr sz="1600" b="1"/>
            </a:lvl5pPr>
            <a:lvl6pPr marL="2281503" indent="0">
              <a:buNone/>
              <a:defRPr sz="1600" b="1"/>
            </a:lvl6pPr>
            <a:lvl7pPr marL="2737802" indent="0">
              <a:buNone/>
              <a:defRPr sz="1600" b="1"/>
            </a:lvl7pPr>
            <a:lvl8pPr marL="3194095" indent="0">
              <a:buNone/>
              <a:defRPr sz="1600" b="1"/>
            </a:lvl8pPr>
            <a:lvl9pPr marL="365040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11181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30408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4927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4" y="27306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09280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299" indent="0">
              <a:buNone/>
              <a:defRPr sz="2800"/>
            </a:lvl2pPr>
            <a:lvl3pPr marL="912601" indent="0">
              <a:buNone/>
              <a:defRPr sz="2400"/>
            </a:lvl3pPr>
            <a:lvl4pPr marL="1368902" indent="0">
              <a:buNone/>
              <a:defRPr sz="2000"/>
            </a:lvl4pPr>
            <a:lvl5pPr marL="1825201" indent="0">
              <a:buNone/>
              <a:defRPr sz="2000"/>
            </a:lvl5pPr>
            <a:lvl6pPr marL="2281503" indent="0">
              <a:buNone/>
              <a:defRPr sz="2000"/>
            </a:lvl6pPr>
            <a:lvl7pPr marL="2737802" indent="0">
              <a:buNone/>
              <a:defRPr sz="2000"/>
            </a:lvl7pPr>
            <a:lvl8pPr marL="3194095" indent="0">
              <a:buNone/>
              <a:defRPr sz="2000"/>
            </a:lvl8pPr>
            <a:lvl9pPr marL="365040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99" indent="0">
              <a:buNone/>
              <a:defRPr sz="1200"/>
            </a:lvl2pPr>
            <a:lvl3pPr marL="912601" indent="0">
              <a:buNone/>
              <a:defRPr sz="1000"/>
            </a:lvl3pPr>
            <a:lvl4pPr marL="1368902" indent="0">
              <a:buNone/>
              <a:defRPr sz="900"/>
            </a:lvl4pPr>
            <a:lvl5pPr marL="1825201" indent="0">
              <a:buNone/>
              <a:defRPr sz="900"/>
            </a:lvl5pPr>
            <a:lvl6pPr marL="2281503" indent="0">
              <a:buNone/>
              <a:defRPr sz="900"/>
            </a:lvl6pPr>
            <a:lvl7pPr marL="2737802" indent="0">
              <a:buNone/>
              <a:defRPr sz="900"/>
            </a:lvl7pPr>
            <a:lvl8pPr marL="3194095" indent="0">
              <a:buNone/>
              <a:defRPr sz="900"/>
            </a:lvl8pPr>
            <a:lvl9pPr marL="365040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93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image" Target="../media/image2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252" tIns="45628" rIns="91252" bIns="4562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252" tIns="45628" rIns="91252" bIns="4562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C0B0B-80A5-4449-8F3F-16F1BE4F9C14}" type="datetimeFigureOut">
              <a:rPr lang="ru-RU" smtClean="0"/>
              <a:pPr/>
              <a:t>27.04.2015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260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224" indent="-342224" algn="l" defTabSz="91260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488" indent="-285190" algn="l" defTabSz="91260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7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48" indent="-228150" algn="l" defTabSz="91260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352" indent="-228150" algn="l" defTabSz="912601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9652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954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2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5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99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9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2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503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8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095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4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>
              <a:gd name="T0" fmla="*/ 0 w 179"/>
              <a:gd name="T1" fmla="*/ 132 h 132"/>
              <a:gd name="T2" fmla="*/ 29 w 179"/>
              <a:gd name="T3" fmla="*/ 132 h 132"/>
              <a:gd name="T4" fmla="*/ 77 w 179"/>
              <a:gd name="T5" fmla="*/ 108 h 132"/>
              <a:gd name="T6" fmla="*/ 119 w 179"/>
              <a:gd name="T7" fmla="*/ 78 h 132"/>
              <a:gd name="T8" fmla="*/ 155 w 179"/>
              <a:gd name="T9" fmla="*/ 48 h 132"/>
              <a:gd name="T10" fmla="*/ 179 w 179"/>
              <a:gd name="T11" fmla="*/ 12 h 132"/>
              <a:gd name="T12" fmla="*/ 173 w 179"/>
              <a:gd name="T13" fmla="*/ 6 h 132"/>
              <a:gd name="T14" fmla="*/ 167 w 179"/>
              <a:gd name="T15" fmla="*/ 0 h 132"/>
              <a:gd name="T16" fmla="*/ 137 w 179"/>
              <a:gd name="T17" fmla="*/ 42 h 132"/>
              <a:gd name="T18" fmla="*/ 101 w 179"/>
              <a:gd name="T19" fmla="*/ 78 h 132"/>
              <a:gd name="T20" fmla="*/ 53 w 179"/>
              <a:gd name="T21" fmla="*/ 108 h 132"/>
              <a:gd name="T22" fmla="*/ 0 w 179"/>
              <a:gd name="T23" fmla="*/ 132 h 132"/>
              <a:gd name="T24" fmla="*/ 0 w 179"/>
              <a:gd name="T25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52" tIns="45628" rIns="91252" bIns="45628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94" y="4267201"/>
            <a:ext cx="9140825" cy="2590800"/>
            <a:chOff x="2" y="2688"/>
            <a:chExt cx="5758" cy="1632"/>
          </a:xfrm>
        </p:grpSpPr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76 w 5740"/>
                <a:gd name="T1" fmla="*/ 617 h 4316"/>
                <a:gd name="T2" fmla="*/ 0 w 5740"/>
                <a:gd name="T3" fmla="*/ 617 h 4316"/>
                <a:gd name="T4" fmla="*/ 0 w 5740"/>
                <a:gd name="T5" fmla="*/ 0 h 4316"/>
                <a:gd name="T6" fmla="*/ 5776 w 5740"/>
                <a:gd name="T7" fmla="*/ 0 h 4316"/>
                <a:gd name="T8" fmla="*/ 5776 w 5740"/>
                <a:gd name="T9" fmla="*/ 617 h 4316"/>
                <a:gd name="T10" fmla="*/ 5776 w 5740"/>
                <a:gd name="T11" fmla="*/ 617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32774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5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6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7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8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9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0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1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2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3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4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2786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7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8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9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0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1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2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3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4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5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6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7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79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80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0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1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2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84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32805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6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7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8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9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0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1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57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3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4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5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6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7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8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9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20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21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38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1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1 w 382"/>
                  <a:gd name="T19" fmla="*/ 96 h 96"/>
                  <a:gd name="T20" fmla="*/ 265 w 382"/>
                  <a:gd name="T21" fmla="*/ 90 h 96"/>
                  <a:gd name="T22" fmla="*/ 313 w 382"/>
                  <a:gd name="T23" fmla="*/ 84 h 96"/>
                  <a:gd name="T24" fmla="*/ 354 w 382"/>
                  <a:gd name="T25" fmla="*/ 66 h 96"/>
                  <a:gd name="T26" fmla="*/ 384 w 382"/>
                  <a:gd name="T27" fmla="*/ 42 h 96"/>
                  <a:gd name="T28" fmla="*/ 378 w 382"/>
                  <a:gd name="T29" fmla="*/ 42 h 96"/>
                  <a:gd name="T30" fmla="*/ 348 w 382"/>
                  <a:gd name="T31" fmla="*/ 66 h 96"/>
                  <a:gd name="T32" fmla="*/ 307 w 382"/>
                  <a:gd name="T33" fmla="*/ 78 h 96"/>
                  <a:gd name="T34" fmla="*/ 265 w 382"/>
                  <a:gd name="T35" fmla="*/ 90 h 96"/>
                  <a:gd name="T36" fmla="*/ 211 w 382"/>
                  <a:gd name="T37" fmla="*/ 96 h 96"/>
                  <a:gd name="T38" fmla="*/ 211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39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0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1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2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3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1 w 185"/>
                  <a:gd name="T5" fmla="*/ 36 h 210"/>
                  <a:gd name="T6" fmla="*/ 157 w 185"/>
                  <a:gd name="T7" fmla="*/ 72 h 210"/>
                  <a:gd name="T8" fmla="*/ 163 w 185"/>
                  <a:gd name="T9" fmla="*/ 90 h 210"/>
                  <a:gd name="T10" fmla="*/ 169 w 185"/>
                  <a:gd name="T11" fmla="*/ 114 h 210"/>
                  <a:gd name="T12" fmla="*/ 163 w 185"/>
                  <a:gd name="T13" fmla="*/ 138 h 210"/>
                  <a:gd name="T14" fmla="*/ 151 w 185"/>
                  <a:gd name="T15" fmla="*/ 162 h 210"/>
                  <a:gd name="T16" fmla="*/ 121 w 185"/>
                  <a:gd name="T17" fmla="*/ 180 h 210"/>
                  <a:gd name="T18" fmla="*/ 90 w 185"/>
                  <a:gd name="T19" fmla="*/ 198 h 210"/>
                  <a:gd name="T20" fmla="*/ 98 w 185"/>
                  <a:gd name="T21" fmla="*/ 210 h 210"/>
                  <a:gd name="T22" fmla="*/ 133 w 185"/>
                  <a:gd name="T23" fmla="*/ 192 h 210"/>
                  <a:gd name="T24" fmla="*/ 163 w 185"/>
                  <a:gd name="T25" fmla="*/ 168 h 210"/>
                  <a:gd name="T26" fmla="*/ 181 w 185"/>
                  <a:gd name="T27" fmla="*/ 144 h 210"/>
                  <a:gd name="T28" fmla="*/ 187 w 185"/>
                  <a:gd name="T29" fmla="*/ 114 h 210"/>
                  <a:gd name="T30" fmla="*/ 181 w 185"/>
                  <a:gd name="T31" fmla="*/ 90 h 210"/>
                  <a:gd name="T32" fmla="*/ 175 w 185"/>
                  <a:gd name="T33" fmla="*/ 66 h 210"/>
                  <a:gd name="T34" fmla="*/ 157 w 185"/>
                  <a:gd name="T35" fmla="*/ 48 h 210"/>
                  <a:gd name="T36" fmla="*/ 133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4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046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7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8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9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2835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4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52" tIns="45628" rIns="91252" bIns="45628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2836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52" tIns="45628" rIns="91252" bIns="456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2837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52" tIns="45628" rIns="91252" bIns="45628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2838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52" tIns="45628" rIns="91252" bIns="45628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2839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52" tIns="45628" rIns="91252" bIns="45628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634E3C-2DD0-48AE-B473-08AB68E57745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50914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14" r:id="rId1"/>
    <p:sldLayoutId id="2147484015" r:id="rId2"/>
    <p:sldLayoutId id="2147484016" r:id="rId3"/>
    <p:sldLayoutId id="2147484017" r:id="rId4"/>
    <p:sldLayoutId id="2147484018" r:id="rId5"/>
    <p:sldLayoutId id="2147484019" r:id="rId6"/>
    <p:sldLayoutId id="2147484020" r:id="rId7"/>
    <p:sldLayoutId id="2147484021" r:id="rId8"/>
    <p:sldLayoutId id="2147484022" r:id="rId9"/>
    <p:sldLayoutId id="2147484023" r:id="rId10"/>
    <p:sldLayoutId id="214748402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629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2601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6890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5201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224" indent="-342224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1488" indent="-28519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0753" indent="-2281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597048" indent="-2281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3352" indent="-2281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09652" indent="-2281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65954" indent="-2281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2253" indent="-2281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78553" indent="-2281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99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9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2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503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8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095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4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0000"/>
            </a:gs>
            <a:gs pos="16000">
              <a:srgbClr val="1F1F1F"/>
            </a:gs>
            <a:gs pos="17999">
              <a:schemeClr val="tx2">
                <a:lumMod val="75000"/>
              </a:schemeClr>
            </a:gs>
            <a:gs pos="42000">
              <a:schemeClr val="tx1">
                <a:lumMod val="75000"/>
                <a:lumOff val="25000"/>
              </a:schemeClr>
            </a:gs>
            <a:gs pos="53000">
              <a:srgbClr val="990000">
                <a:alpha val="67000"/>
              </a:srgbClr>
            </a:gs>
            <a:gs pos="66000">
              <a:schemeClr val="tx2">
                <a:lumMod val="50000"/>
                <a:alpha val="65000"/>
              </a:schemeClr>
            </a:gs>
            <a:gs pos="75999">
              <a:srgbClr val="1F1F1F">
                <a:alpha val="91000"/>
              </a:srgbClr>
            </a:gs>
            <a:gs pos="78999">
              <a:schemeClr val="tx1">
                <a:lumMod val="65000"/>
                <a:lumOff val="35000"/>
              </a:schemeClr>
            </a:gs>
            <a:gs pos="100000">
              <a:schemeClr val="tx1">
                <a:lumMod val="95000"/>
                <a:lumOff val="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252" tIns="45628" rIns="91252" bIns="4562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252" tIns="45628" rIns="91252" bIns="4562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316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</p:sldLayoutIdLst>
  <p:transition spd="slow">
    <p:zoom/>
  </p:transition>
  <p:txStyles>
    <p:titleStyle>
      <a:lvl1pPr algn="ctr" defTabSz="91260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224" indent="-342224" algn="l" defTabSz="91260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488" indent="-285190" algn="l" defTabSz="91260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7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48" indent="-228150" algn="l" defTabSz="91260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352" indent="-228150" algn="l" defTabSz="912601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9652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954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2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5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99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9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2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503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8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095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4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0000"/>
            </a:gs>
            <a:gs pos="16000">
              <a:srgbClr val="1F1F1F"/>
            </a:gs>
            <a:gs pos="17999">
              <a:schemeClr val="tx2">
                <a:lumMod val="75000"/>
              </a:schemeClr>
            </a:gs>
            <a:gs pos="42000">
              <a:schemeClr val="tx1">
                <a:lumMod val="75000"/>
                <a:lumOff val="25000"/>
              </a:schemeClr>
            </a:gs>
            <a:gs pos="53000">
              <a:srgbClr val="990000">
                <a:alpha val="67000"/>
              </a:srgbClr>
            </a:gs>
            <a:gs pos="66000">
              <a:schemeClr val="tx2">
                <a:lumMod val="50000"/>
                <a:alpha val="65000"/>
              </a:schemeClr>
            </a:gs>
            <a:gs pos="75999">
              <a:srgbClr val="1F1F1F">
                <a:alpha val="91000"/>
              </a:srgbClr>
            </a:gs>
            <a:gs pos="78999">
              <a:schemeClr val="tx1">
                <a:lumMod val="65000"/>
                <a:lumOff val="35000"/>
              </a:schemeClr>
            </a:gs>
            <a:gs pos="100000">
              <a:schemeClr val="tx1">
                <a:lumMod val="95000"/>
                <a:lumOff val="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252" tIns="45628" rIns="91252" bIns="4562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252" tIns="45628" rIns="91252" bIns="4562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A328C-0EC5-417B-A611-B2D842B733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054F9-4988-4EC0-A126-70F1EE5901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988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</p:sldLayoutIdLst>
  <p:transition spd="slow">
    <p:zoom/>
  </p:transition>
  <p:txStyles>
    <p:titleStyle>
      <a:lvl1pPr algn="ctr" defTabSz="91260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224" indent="-342224" algn="l" defTabSz="91260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488" indent="-285190" algn="l" defTabSz="91260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7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48" indent="-228150" algn="l" defTabSz="91260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352" indent="-228150" algn="l" defTabSz="912601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9652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954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2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5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99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9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2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503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8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095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4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481" y="273629"/>
            <a:ext cx="8226720" cy="114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81" y="1604329"/>
            <a:ext cx="8226720" cy="4524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5602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Четвертый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1" y="6247376"/>
            <a:ext cx="212832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6650" algn="l"/>
                <a:tab pos="1313299" algn="l"/>
                <a:tab pos="196994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 defTabSz="407526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0" y="6247376"/>
            <a:ext cx="289728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6650" algn="l"/>
                <a:tab pos="1313299" algn="l"/>
                <a:tab pos="1969949" algn="l"/>
                <a:tab pos="262659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 defTabSz="407526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1" y="6247376"/>
            <a:ext cx="212832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6650" algn="l"/>
                <a:tab pos="1313299" algn="l"/>
                <a:tab pos="196994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 defTabSz="407526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fld id="{13401C09-6A4B-46DD-9801-64BDCEC350B9}" type="slidenum">
              <a:rPr lang="ru-RU" altLang="ru-RU"/>
              <a:pPr defTabSz="407526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4996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txStyles>
    <p:titleStyle>
      <a:lvl1pPr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marL="673930" indent="-259204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2pPr>
      <a:lvl3pPr marL="1036815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3pPr>
      <a:lvl4pPr marL="1451541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4pPr>
      <a:lvl5pPr marL="1866268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5pPr>
      <a:lvl6pPr marL="2280994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6pPr>
      <a:lvl7pPr marL="2695720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7pPr>
      <a:lvl8pPr marL="3110446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8pPr>
      <a:lvl9pPr marL="3525172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S Gothic" charset="-128"/>
        </a:defRPr>
      </a:lvl9pPr>
    </p:titleStyle>
    <p:bodyStyle>
      <a:lvl1pPr marL="311045" indent="-311045" algn="l" defTabSz="407526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3930" indent="-259204" algn="l" defTabSz="407526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ea typeface="+mn-ea"/>
        </a:defRPr>
      </a:lvl2pPr>
      <a:lvl3pPr marL="1036815" indent="-207363" algn="l" defTabSz="407526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ea typeface="+mn-ea"/>
        </a:defRPr>
      </a:lvl3pPr>
      <a:lvl4pPr marL="1451541" indent="-207363" algn="l" defTabSz="407526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4pPr>
      <a:lvl5pPr marL="1866268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5pPr>
      <a:lvl6pPr marL="2280994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6pPr>
      <a:lvl7pPr marL="2695720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7pPr>
      <a:lvl8pPr marL="3110446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8pPr>
      <a:lvl9pPr marL="3525172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F7EA5BFD-64B4-4DC0-A9C2-AD13D238E0B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1EDD04E-47D1-44D3-A932-E42983F8A4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470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52" tIns="45628" rIns="91252" bIns="4562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52" tIns="45628" rIns="91252" bIns="456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FA9D85D-9141-47D6-91DA-2B0ED15445D4}" type="datetimeFigureOut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EEBB9D1-7C5C-4DD5-A101-774F648BC96C}" type="slidenum">
              <a:rPr lang="ru-R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0495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629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260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6890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520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224" indent="-34222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488" indent="-28519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753" indent="-2281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48" indent="-2281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352" indent="-2281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9652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954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2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5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99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9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2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503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8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095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4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52" tIns="45628" rIns="91252" bIns="4562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52" tIns="45628" rIns="91252" bIns="456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CC97D3-7CEF-4685-8F39-CF390FDB3942}" type="slidenum">
              <a:rPr lang="ru-RU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816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629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260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6890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520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224" indent="-34222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488" indent="-2851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753" indent="-228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48" indent="-228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352" indent="-228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9652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954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2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5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99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9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2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503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8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095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4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>
              <a:gd name="T0" fmla="*/ 0 w 179"/>
              <a:gd name="T1" fmla="*/ 132 h 132"/>
              <a:gd name="T2" fmla="*/ 29 w 179"/>
              <a:gd name="T3" fmla="*/ 132 h 132"/>
              <a:gd name="T4" fmla="*/ 77 w 179"/>
              <a:gd name="T5" fmla="*/ 108 h 132"/>
              <a:gd name="T6" fmla="*/ 119 w 179"/>
              <a:gd name="T7" fmla="*/ 78 h 132"/>
              <a:gd name="T8" fmla="*/ 155 w 179"/>
              <a:gd name="T9" fmla="*/ 48 h 132"/>
              <a:gd name="T10" fmla="*/ 179 w 179"/>
              <a:gd name="T11" fmla="*/ 12 h 132"/>
              <a:gd name="T12" fmla="*/ 173 w 179"/>
              <a:gd name="T13" fmla="*/ 6 h 132"/>
              <a:gd name="T14" fmla="*/ 167 w 179"/>
              <a:gd name="T15" fmla="*/ 0 h 132"/>
              <a:gd name="T16" fmla="*/ 137 w 179"/>
              <a:gd name="T17" fmla="*/ 42 h 132"/>
              <a:gd name="T18" fmla="*/ 101 w 179"/>
              <a:gd name="T19" fmla="*/ 78 h 132"/>
              <a:gd name="T20" fmla="*/ 53 w 179"/>
              <a:gd name="T21" fmla="*/ 108 h 132"/>
              <a:gd name="T22" fmla="*/ 0 w 179"/>
              <a:gd name="T23" fmla="*/ 132 h 132"/>
              <a:gd name="T24" fmla="*/ 0 w 179"/>
              <a:gd name="T25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52" tIns="45628" rIns="91252" bIns="45628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94" y="4267201"/>
            <a:ext cx="9140825" cy="2590800"/>
            <a:chOff x="2" y="2688"/>
            <a:chExt cx="5758" cy="1632"/>
          </a:xfrm>
        </p:grpSpPr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76 w 5740"/>
                <a:gd name="T1" fmla="*/ 617 h 4316"/>
                <a:gd name="T2" fmla="*/ 0 w 5740"/>
                <a:gd name="T3" fmla="*/ 617 h 4316"/>
                <a:gd name="T4" fmla="*/ 0 w 5740"/>
                <a:gd name="T5" fmla="*/ 0 h 4316"/>
                <a:gd name="T6" fmla="*/ 5776 w 5740"/>
                <a:gd name="T7" fmla="*/ 0 h 4316"/>
                <a:gd name="T8" fmla="*/ 5776 w 5740"/>
                <a:gd name="T9" fmla="*/ 617 h 4316"/>
                <a:gd name="T10" fmla="*/ 5776 w 5740"/>
                <a:gd name="T11" fmla="*/ 617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32774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5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6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7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8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9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0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1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2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3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4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2786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7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8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9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0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1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2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3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4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5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6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7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79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80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0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1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2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84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32805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6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7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8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9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0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1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57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3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4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5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6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7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8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9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20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21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38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1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1 w 382"/>
                  <a:gd name="T19" fmla="*/ 96 h 96"/>
                  <a:gd name="T20" fmla="*/ 265 w 382"/>
                  <a:gd name="T21" fmla="*/ 90 h 96"/>
                  <a:gd name="T22" fmla="*/ 313 w 382"/>
                  <a:gd name="T23" fmla="*/ 84 h 96"/>
                  <a:gd name="T24" fmla="*/ 354 w 382"/>
                  <a:gd name="T25" fmla="*/ 66 h 96"/>
                  <a:gd name="T26" fmla="*/ 384 w 382"/>
                  <a:gd name="T27" fmla="*/ 42 h 96"/>
                  <a:gd name="T28" fmla="*/ 378 w 382"/>
                  <a:gd name="T29" fmla="*/ 42 h 96"/>
                  <a:gd name="T30" fmla="*/ 348 w 382"/>
                  <a:gd name="T31" fmla="*/ 66 h 96"/>
                  <a:gd name="T32" fmla="*/ 307 w 382"/>
                  <a:gd name="T33" fmla="*/ 78 h 96"/>
                  <a:gd name="T34" fmla="*/ 265 w 382"/>
                  <a:gd name="T35" fmla="*/ 90 h 96"/>
                  <a:gd name="T36" fmla="*/ 211 w 382"/>
                  <a:gd name="T37" fmla="*/ 96 h 96"/>
                  <a:gd name="T38" fmla="*/ 211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39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0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1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2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3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1 w 185"/>
                  <a:gd name="T5" fmla="*/ 36 h 210"/>
                  <a:gd name="T6" fmla="*/ 157 w 185"/>
                  <a:gd name="T7" fmla="*/ 72 h 210"/>
                  <a:gd name="T8" fmla="*/ 163 w 185"/>
                  <a:gd name="T9" fmla="*/ 90 h 210"/>
                  <a:gd name="T10" fmla="*/ 169 w 185"/>
                  <a:gd name="T11" fmla="*/ 114 h 210"/>
                  <a:gd name="T12" fmla="*/ 163 w 185"/>
                  <a:gd name="T13" fmla="*/ 138 h 210"/>
                  <a:gd name="T14" fmla="*/ 151 w 185"/>
                  <a:gd name="T15" fmla="*/ 162 h 210"/>
                  <a:gd name="T16" fmla="*/ 121 w 185"/>
                  <a:gd name="T17" fmla="*/ 180 h 210"/>
                  <a:gd name="T18" fmla="*/ 90 w 185"/>
                  <a:gd name="T19" fmla="*/ 198 h 210"/>
                  <a:gd name="T20" fmla="*/ 98 w 185"/>
                  <a:gd name="T21" fmla="*/ 210 h 210"/>
                  <a:gd name="T22" fmla="*/ 133 w 185"/>
                  <a:gd name="T23" fmla="*/ 192 h 210"/>
                  <a:gd name="T24" fmla="*/ 163 w 185"/>
                  <a:gd name="T25" fmla="*/ 168 h 210"/>
                  <a:gd name="T26" fmla="*/ 181 w 185"/>
                  <a:gd name="T27" fmla="*/ 144 h 210"/>
                  <a:gd name="T28" fmla="*/ 187 w 185"/>
                  <a:gd name="T29" fmla="*/ 114 h 210"/>
                  <a:gd name="T30" fmla="*/ 181 w 185"/>
                  <a:gd name="T31" fmla="*/ 90 h 210"/>
                  <a:gd name="T32" fmla="*/ 175 w 185"/>
                  <a:gd name="T33" fmla="*/ 66 h 210"/>
                  <a:gd name="T34" fmla="*/ 157 w 185"/>
                  <a:gd name="T35" fmla="*/ 48 h 210"/>
                  <a:gd name="T36" fmla="*/ 133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4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046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7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8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9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2835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4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52" tIns="45628" rIns="91252" bIns="45628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2836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52" tIns="45628" rIns="91252" bIns="456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2837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52" tIns="45628" rIns="91252" bIns="45628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2838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52" tIns="45628" rIns="91252" bIns="45628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2839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52" tIns="45628" rIns="91252" bIns="45628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6A69D0-FED6-4A6B-B5F9-8D46D90FBF2C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31108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629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2601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6890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5201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224" indent="-342224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1488" indent="-28519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0753" indent="-2281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597048" indent="-2281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3352" indent="-2281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09652" indent="-2281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65954" indent="-2281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2253" indent="-2281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78553" indent="-2281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99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9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2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503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8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095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4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252" tIns="45628" rIns="91252" bIns="4562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252" tIns="45628" rIns="91252" bIns="4562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0DF28-1AB4-4540-8F57-6B3EB308F4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039C2D-B847-424D-AC89-E7EFCD6B02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887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260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224" indent="-342224" algn="l" defTabSz="91260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488" indent="-285190" algn="l" defTabSz="91260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7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48" indent="-228150" algn="l" defTabSz="91260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352" indent="-228150" algn="l" defTabSz="912601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9652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954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2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5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99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9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2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503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8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095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4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52" tIns="45628" rIns="91252" bIns="4562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52" tIns="45628" rIns="91252" bIns="456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EBD379-25EB-4AFA-B31C-D1C5AA57C0D2}" type="datetimeFigureOut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4/27/2015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190950-D7E4-44D8-814B-DC962AF99CB2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055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  <p:sldLayoutId id="2147483951" r:id="rId12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629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260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6890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520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224" indent="-34222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488" indent="-2851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753" indent="-228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48" indent="-228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352" indent="-228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9652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954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2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5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99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9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2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503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8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095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4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52" tIns="45628" rIns="91252" bIns="4562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52" tIns="45628" rIns="91252" bIns="456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C3E441-C61E-439E-9ACF-2D02DC21B92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44A29B-1832-4336-9EE9-AADA3A0847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581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  <p:sldLayoutId id="2147483976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629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260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6890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520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224" indent="-34222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488" indent="-2851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753" indent="-228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48" indent="-228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352" indent="-228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9652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954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2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5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99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9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2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503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8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095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4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>
              <a:gd name="T0" fmla="*/ 0 w 179"/>
              <a:gd name="T1" fmla="*/ 132 h 132"/>
              <a:gd name="T2" fmla="*/ 29 w 179"/>
              <a:gd name="T3" fmla="*/ 132 h 132"/>
              <a:gd name="T4" fmla="*/ 77 w 179"/>
              <a:gd name="T5" fmla="*/ 108 h 132"/>
              <a:gd name="T6" fmla="*/ 119 w 179"/>
              <a:gd name="T7" fmla="*/ 78 h 132"/>
              <a:gd name="T8" fmla="*/ 155 w 179"/>
              <a:gd name="T9" fmla="*/ 48 h 132"/>
              <a:gd name="T10" fmla="*/ 179 w 179"/>
              <a:gd name="T11" fmla="*/ 12 h 132"/>
              <a:gd name="T12" fmla="*/ 173 w 179"/>
              <a:gd name="T13" fmla="*/ 6 h 132"/>
              <a:gd name="T14" fmla="*/ 167 w 179"/>
              <a:gd name="T15" fmla="*/ 0 h 132"/>
              <a:gd name="T16" fmla="*/ 137 w 179"/>
              <a:gd name="T17" fmla="*/ 42 h 132"/>
              <a:gd name="T18" fmla="*/ 101 w 179"/>
              <a:gd name="T19" fmla="*/ 78 h 132"/>
              <a:gd name="T20" fmla="*/ 53 w 179"/>
              <a:gd name="T21" fmla="*/ 108 h 132"/>
              <a:gd name="T22" fmla="*/ 0 w 179"/>
              <a:gd name="T23" fmla="*/ 132 h 132"/>
              <a:gd name="T24" fmla="*/ 0 w 179"/>
              <a:gd name="T25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52" tIns="45628" rIns="91252" bIns="45628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94" y="4267201"/>
            <a:ext cx="9140825" cy="2590800"/>
            <a:chOff x="2" y="2688"/>
            <a:chExt cx="5758" cy="1632"/>
          </a:xfrm>
        </p:grpSpPr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76 w 5740"/>
                <a:gd name="T1" fmla="*/ 617 h 4316"/>
                <a:gd name="T2" fmla="*/ 0 w 5740"/>
                <a:gd name="T3" fmla="*/ 617 h 4316"/>
                <a:gd name="T4" fmla="*/ 0 w 5740"/>
                <a:gd name="T5" fmla="*/ 0 h 4316"/>
                <a:gd name="T6" fmla="*/ 5776 w 5740"/>
                <a:gd name="T7" fmla="*/ 0 h 4316"/>
                <a:gd name="T8" fmla="*/ 5776 w 5740"/>
                <a:gd name="T9" fmla="*/ 617 h 4316"/>
                <a:gd name="T10" fmla="*/ 5776 w 5740"/>
                <a:gd name="T11" fmla="*/ 617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FFFFFF"/>
                </a:solidFill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32774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5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6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7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8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9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0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1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2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3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4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2786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7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8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89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0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1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2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3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4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5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6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797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79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80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0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1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2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84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32805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6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7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8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09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0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1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057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3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4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5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6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7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8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19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20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32821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38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1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1 w 382"/>
                  <a:gd name="T19" fmla="*/ 96 h 96"/>
                  <a:gd name="T20" fmla="*/ 265 w 382"/>
                  <a:gd name="T21" fmla="*/ 90 h 96"/>
                  <a:gd name="T22" fmla="*/ 313 w 382"/>
                  <a:gd name="T23" fmla="*/ 84 h 96"/>
                  <a:gd name="T24" fmla="*/ 354 w 382"/>
                  <a:gd name="T25" fmla="*/ 66 h 96"/>
                  <a:gd name="T26" fmla="*/ 384 w 382"/>
                  <a:gd name="T27" fmla="*/ 42 h 96"/>
                  <a:gd name="T28" fmla="*/ 378 w 382"/>
                  <a:gd name="T29" fmla="*/ 42 h 96"/>
                  <a:gd name="T30" fmla="*/ 348 w 382"/>
                  <a:gd name="T31" fmla="*/ 66 h 96"/>
                  <a:gd name="T32" fmla="*/ 307 w 382"/>
                  <a:gd name="T33" fmla="*/ 78 h 96"/>
                  <a:gd name="T34" fmla="*/ 265 w 382"/>
                  <a:gd name="T35" fmla="*/ 90 h 96"/>
                  <a:gd name="T36" fmla="*/ 211 w 382"/>
                  <a:gd name="T37" fmla="*/ 96 h 96"/>
                  <a:gd name="T38" fmla="*/ 211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39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0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1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2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3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1 w 185"/>
                  <a:gd name="T5" fmla="*/ 36 h 210"/>
                  <a:gd name="T6" fmla="*/ 157 w 185"/>
                  <a:gd name="T7" fmla="*/ 72 h 210"/>
                  <a:gd name="T8" fmla="*/ 163 w 185"/>
                  <a:gd name="T9" fmla="*/ 90 h 210"/>
                  <a:gd name="T10" fmla="*/ 169 w 185"/>
                  <a:gd name="T11" fmla="*/ 114 h 210"/>
                  <a:gd name="T12" fmla="*/ 163 w 185"/>
                  <a:gd name="T13" fmla="*/ 138 h 210"/>
                  <a:gd name="T14" fmla="*/ 151 w 185"/>
                  <a:gd name="T15" fmla="*/ 162 h 210"/>
                  <a:gd name="T16" fmla="*/ 121 w 185"/>
                  <a:gd name="T17" fmla="*/ 180 h 210"/>
                  <a:gd name="T18" fmla="*/ 90 w 185"/>
                  <a:gd name="T19" fmla="*/ 198 h 210"/>
                  <a:gd name="T20" fmla="*/ 98 w 185"/>
                  <a:gd name="T21" fmla="*/ 210 h 210"/>
                  <a:gd name="T22" fmla="*/ 133 w 185"/>
                  <a:gd name="T23" fmla="*/ 192 h 210"/>
                  <a:gd name="T24" fmla="*/ 163 w 185"/>
                  <a:gd name="T25" fmla="*/ 168 h 210"/>
                  <a:gd name="T26" fmla="*/ 181 w 185"/>
                  <a:gd name="T27" fmla="*/ 144 h 210"/>
                  <a:gd name="T28" fmla="*/ 187 w 185"/>
                  <a:gd name="T29" fmla="*/ 114 h 210"/>
                  <a:gd name="T30" fmla="*/ 181 w 185"/>
                  <a:gd name="T31" fmla="*/ 90 h 210"/>
                  <a:gd name="T32" fmla="*/ 175 w 185"/>
                  <a:gd name="T33" fmla="*/ 66 h 210"/>
                  <a:gd name="T34" fmla="*/ 157 w 185"/>
                  <a:gd name="T35" fmla="*/ 48 h 210"/>
                  <a:gd name="T36" fmla="*/ 133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4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046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7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8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9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fontAlgn="base" hangingPunct="1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altLang="ru-RU" smtClean="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2835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4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52" tIns="45628" rIns="91252" bIns="45628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2836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3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52" tIns="45628" rIns="91252" bIns="456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2837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52" tIns="45628" rIns="91252" bIns="45628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2838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52" tIns="45628" rIns="91252" bIns="45628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2839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252" tIns="45628" rIns="91252" bIns="45628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EF925B-48A8-4261-BB94-762C1EFAE23B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36001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629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2601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6890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5201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224" indent="-342224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1488" indent="-28519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0753" indent="-2281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597048" indent="-2281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3352" indent="-2281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09652" indent="-2281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65954" indent="-2281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2253" indent="-2281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78553" indent="-2281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99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9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2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503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8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095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4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252" tIns="45628" rIns="91252" bIns="4562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252" tIns="45628" rIns="91252" bIns="4562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C0B0B-80A5-4449-8F3F-16F1BE4F9C1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27.04.2015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5"/>
          </a:xfrm>
          <a:prstGeom prst="rect">
            <a:avLst/>
          </a:prstGeom>
        </p:spPr>
        <p:txBody>
          <a:bodyPr vert="horz" lIns="91252" tIns="45628" rIns="91252" bIns="4562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1D045-4A8B-4790-AA55-3884CC6415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201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2" r:id="rId1"/>
    <p:sldLayoutId id="2147484003" r:id="rId2"/>
    <p:sldLayoutId id="2147484004" r:id="rId3"/>
    <p:sldLayoutId id="2147484005" r:id="rId4"/>
    <p:sldLayoutId id="2147484006" r:id="rId5"/>
    <p:sldLayoutId id="2147484007" r:id="rId6"/>
    <p:sldLayoutId id="2147484008" r:id="rId7"/>
    <p:sldLayoutId id="2147484009" r:id="rId8"/>
    <p:sldLayoutId id="2147484010" r:id="rId9"/>
    <p:sldLayoutId id="2147484011" r:id="rId10"/>
    <p:sldLayoutId id="2147484012" r:id="rId11"/>
  </p:sldLayoutIdLst>
  <p:txStyles>
    <p:titleStyle>
      <a:lvl1pPr algn="ctr" defTabSz="91260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224" indent="-342224" algn="l" defTabSz="91260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488" indent="-285190" algn="l" defTabSz="91260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7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48" indent="-228150" algn="l" defTabSz="91260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352" indent="-228150" algn="l" defTabSz="912601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9652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954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2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553" indent="-228150" algn="l" defTabSz="9126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99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9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2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503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802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095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401" algn="l" defTabSz="912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0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9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71918"/>
            <a:ext cx="8229600" cy="45719"/>
          </a:xfrm>
        </p:spPr>
        <p:txBody>
          <a:bodyPr>
            <a:normAutofit fontScale="90000"/>
          </a:bodyPr>
          <a:lstStyle/>
          <a:p>
            <a:r>
              <a:rPr lang="ru-RU" sz="7300" b="1" dirty="0" smtClean="0">
                <a:solidFill>
                  <a:srgbClr val="FFFF00"/>
                </a:solidFill>
              </a:rPr>
              <a:t>« </a:t>
            </a:r>
            <a:r>
              <a:rPr lang="ru-RU" sz="7300" b="1" dirty="0">
                <a:solidFill>
                  <a:srgbClr val="FFFF00"/>
                </a:solidFill>
              </a:rPr>
              <a:t>Мы-дети Победы</a:t>
            </a:r>
            <a:r>
              <a:rPr lang="ru-RU" sz="7300" b="1" dirty="0" smtClean="0">
                <a:solidFill>
                  <a:srgbClr val="FFFF00"/>
                </a:solidFill>
              </a:rPr>
              <a:t>»</a:t>
            </a:r>
            <a:endParaRPr lang="ru-RU" sz="73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929069"/>
            <a:ext cx="8229600" cy="2643206"/>
          </a:xfrm>
        </p:spPr>
        <p:txBody>
          <a:bodyPr>
            <a:normAutofit fontScale="85000" lnSpcReduction="20000"/>
          </a:bodyPr>
          <a:lstStyle/>
          <a:p>
            <a:pPr algn="r">
              <a:buNone/>
            </a:pPr>
            <a:r>
              <a:rPr lang="ru-RU" b="1" i="1" dirty="0" smtClean="0">
                <a:solidFill>
                  <a:srgbClr val="FFFF00"/>
                </a:solidFill>
                <a:latin typeface="Acquest Script" pitchFamily="2" charset="0"/>
              </a:rPr>
              <a:t>Выполнила </a:t>
            </a:r>
          </a:p>
          <a:p>
            <a:pPr algn="r">
              <a:buNone/>
            </a:pPr>
            <a:r>
              <a:rPr lang="ru-RU" b="1" i="1" dirty="0" err="1" smtClean="0">
                <a:solidFill>
                  <a:srgbClr val="FFFF00"/>
                </a:solidFill>
                <a:latin typeface="Acquest Script" pitchFamily="2" charset="0"/>
              </a:rPr>
              <a:t>Гаговская</a:t>
            </a:r>
            <a:r>
              <a:rPr lang="ru-RU" b="1" i="1" dirty="0" smtClean="0">
                <a:solidFill>
                  <a:srgbClr val="FFFF00"/>
                </a:solidFill>
                <a:latin typeface="Acquest Script" pitchFamily="2" charset="0"/>
              </a:rPr>
              <a:t> Нина Владимировна</a:t>
            </a:r>
          </a:p>
          <a:p>
            <a:pPr algn="r">
              <a:buNone/>
            </a:pPr>
            <a:r>
              <a:rPr lang="ru-RU" b="1" i="1" dirty="0" smtClean="0">
                <a:solidFill>
                  <a:srgbClr val="FFFF00"/>
                </a:solidFill>
                <a:latin typeface="Acquest Script" pitchFamily="2" charset="0"/>
              </a:rPr>
              <a:t>Учитель начальных классов</a:t>
            </a:r>
          </a:p>
          <a:p>
            <a:pPr algn="r">
              <a:buNone/>
            </a:pPr>
            <a:r>
              <a:rPr lang="ru-RU" b="1" i="1" dirty="0" smtClean="0">
                <a:solidFill>
                  <a:srgbClr val="FFFF00"/>
                </a:solidFill>
                <a:latin typeface="Acquest Script" pitchFamily="2" charset="0"/>
              </a:rPr>
              <a:t>МАОУ СОШ №33</a:t>
            </a:r>
          </a:p>
          <a:p>
            <a:pPr algn="r">
              <a:buNone/>
            </a:pPr>
            <a:r>
              <a:rPr lang="ru-RU" b="1" i="1" dirty="0" smtClean="0">
                <a:solidFill>
                  <a:srgbClr val="FFFF00"/>
                </a:solidFill>
                <a:latin typeface="Acquest Script" pitchFamily="2" charset="0"/>
              </a:rPr>
              <a:t>г. Новороссийск</a:t>
            </a:r>
          </a:p>
          <a:p>
            <a:pPr algn="r">
              <a:buNone/>
            </a:pPr>
            <a:r>
              <a:rPr lang="ru-RU" b="1" i="1" dirty="0" smtClean="0">
                <a:solidFill>
                  <a:srgbClr val="FFFF00"/>
                </a:solidFill>
                <a:latin typeface="Acquest Script" pitchFamily="2" charset="0"/>
              </a:rPr>
              <a:t>  2015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рисунки\ИЗОстудия\платники  дети\изостудия 148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714356"/>
            <a:ext cx="4767339" cy="5429288"/>
          </a:xfrm>
          <a:prstGeom prst="rect">
            <a:avLst/>
          </a:prstGeom>
          <a:ln w="19050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D:\Мои рисунки\ИЗОстудия\ДЕТИ\Свадьба 044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60" y="357166"/>
            <a:ext cx="2928958" cy="3644926"/>
          </a:xfrm>
          <a:prstGeom prst="rect">
            <a:avLst/>
          </a:prstGeom>
          <a:ln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D:\Мои рисунки\ИЗОстудия\Война  в  рис детей\я 2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7" y="4286261"/>
            <a:ext cx="3181344" cy="2301046"/>
          </a:xfrm>
          <a:prstGeom prst="rect">
            <a:avLst/>
          </a:prstGeom>
          <a:ln w="28575"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5-конечная звезда 7"/>
          <p:cNvSpPr/>
          <p:nvPr/>
        </p:nvSpPr>
        <p:spPr>
          <a:xfrm rot="19803451">
            <a:off x="7998381" y="81784"/>
            <a:ext cx="432320" cy="391269"/>
          </a:xfrm>
          <a:prstGeom prst="star5">
            <a:avLst/>
          </a:prstGeom>
          <a:noFill/>
          <a:ln w="3810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52" tIns="45628" rIns="91252" bIns="45628"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5-конечная звезда 8"/>
          <p:cNvSpPr/>
          <p:nvPr/>
        </p:nvSpPr>
        <p:spPr>
          <a:xfrm rot="19803451">
            <a:off x="6212434" y="6384950"/>
            <a:ext cx="432320" cy="391269"/>
          </a:xfrm>
          <a:prstGeom prst="star5">
            <a:avLst/>
          </a:prstGeom>
          <a:noFill/>
          <a:ln w="3810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52" tIns="45628" rIns="91252" bIns="45628"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 rot="19803451">
            <a:off x="3497787" y="3082152"/>
            <a:ext cx="432320" cy="391269"/>
          </a:xfrm>
          <a:prstGeom prst="star5">
            <a:avLst/>
          </a:prstGeom>
          <a:noFill/>
          <a:ln w="3810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52" tIns="45628" rIns="91252" bIns="45628"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432560"/>
      </p:ext>
    </p:extLst>
  </p:cSld>
  <p:clrMapOvr>
    <a:masterClrMapping/>
  </p:clrMapOvr>
  <p:transition spd="slow" advTm="6000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3" descr="C:\Documents and Settings\xxxx\Рабочий стол\ya_120107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85769"/>
            <a:ext cx="8358188" cy="601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6057654"/>
      </p:ext>
    </p:extLst>
  </p:cSld>
  <p:clrMapOvr>
    <a:masterClrMapping/>
  </p:clrMapOvr>
  <p:transition spd="slow" advClick="0" advTm="10000">
    <p:blind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256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" y="1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213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483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3235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53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5844" name="Picture 4" descr="64006d0f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9"/>
            <a:ext cx="5715000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5" descr="1571ae46-8ad4-4cc4-ae31-c0060c781f3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"/>
            <a:ext cx="3419475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6" descr="64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3357582"/>
            <a:ext cx="571500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1621502"/>
      </p:ext>
    </p:extLst>
  </p:cSld>
  <p:clrMapOvr>
    <a:masterClrMapping/>
  </p:clrMapOvr>
  <p:transition advTm="9828">
    <p:whee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5" descr="MPj0430642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D814819-0793-4267-8CCB-72460955B2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ru-RU" dirty="0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7383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ovesnthesky1xb5qh41ha9va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2732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83768" y="404664"/>
            <a:ext cx="64087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5400" dirty="0" smtClean="0">
                <a:solidFill>
                  <a:prstClr val="black"/>
                </a:solidFill>
                <a:latin typeface="Monotype Corsiva" pitchFamily="66" charset="0"/>
              </a:rPr>
              <a:t>Не отнимайте солнце у детей!</a:t>
            </a:r>
            <a:endParaRPr lang="ru-RU" sz="5400" dirty="0">
              <a:solidFill>
                <a:prstClr val="black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6055" y="5586814"/>
            <a:ext cx="3316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82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C:\Documents and Settings\Admin\Рабочий стол\9 мая\Д.П 9мая\_1_~2.JP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44"/>
            <a:ext cx="913923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07146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left_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2000241"/>
            <a:ext cx="571504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70-летию</a:t>
            </a:r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8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Великой Победы</a:t>
            </a:r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посвящается…</a:t>
            </a:r>
            <a:endParaRPr lang="ru-RU" sz="6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415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AutoShape 16"/>
          <p:cNvSpPr>
            <a:spLocks noChangeArrowheads="1"/>
          </p:cNvSpPr>
          <p:nvPr/>
        </p:nvSpPr>
        <p:spPr bwMode="auto">
          <a:xfrm>
            <a:off x="1476375" y="6165850"/>
            <a:ext cx="6121400" cy="504825"/>
          </a:xfrm>
          <a:prstGeom prst="wave">
            <a:avLst>
              <a:gd name="adj1" fmla="val 20644"/>
              <a:gd name="adj2" fmla="val 0"/>
            </a:avLst>
          </a:prstGeom>
          <a:solidFill>
            <a:srgbClr val="29292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252" tIns="45628" rIns="91252" bIns="45628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9471" name="AutoShape 15"/>
          <p:cNvSpPr>
            <a:spLocks noChangeArrowheads="1"/>
          </p:cNvSpPr>
          <p:nvPr/>
        </p:nvSpPr>
        <p:spPr bwMode="auto">
          <a:xfrm>
            <a:off x="1476375" y="5876925"/>
            <a:ext cx="6121400" cy="504825"/>
          </a:xfrm>
          <a:prstGeom prst="wave">
            <a:avLst>
              <a:gd name="adj1" fmla="val 20644"/>
              <a:gd name="adj2" fmla="val 0"/>
            </a:avLst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252" tIns="45628" rIns="91252" bIns="45628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9470" name="AutoShape 14"/>
          <p:cNvSpPr>
            <a:spLocks noChangeArrowheads="1"/>
          </p:cNvSpPr>
          <p:nvPr/>
        </p:nvSpPr>
        <p:spPr bwMode="auto">
          <a:xfrm>
            <a:off x="1476375" y="5589588"/>
            <a:ext cx="6121400" cy="504825"/>
          </a:xfrm>
          <a:prstGeom prst="wave">
            <a:avLst>
              <a:gd name="adj1" fmla="val 20644"/>
              <a:gd name="adj2" fmla="val 0"/>
            </a:avLst>
          </a:prstGeom>
          <a:solidFill>
            <a:srgbClr val="29292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252" tIns="45628" rIns="91252" bIns="45628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9469" name="AutoShape 13"/>
          <p:cNvSpPr>
            <a:spLocks noChangeArrowheads="1"/>
          </p:cNvSpPr>
          <p:nvPr/>
        </p:nvSpPr>
        <p:spPr bwMode="auto">
          <a:xfrm>
            <a:off x="1476375" y="5300664"/>
            <a:ext cx="6121400" cy="504825"/>
          </a:xfrm>
          <a:prstGeom prst="wave">
            <a:avLst>
              <a:gd name="adj1" fmla="val 20644"/>
              <a:gd name="adj2" fmla="val 0"/>
            </a:avLst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252" tIns="45628" rIns="91252" bIns="45628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9468" name="AutoShape 12"/>
          <p:cNvSpPr>
            <a:spLocks noChangeArrowheads="1"/>
          </p:cNvSpPr>
          <p:nvPr/>
        </p:nvSpPr>
        <p:spPr bwMode="auto">
          <a:xfrm>
            <a:off x="1476375" y="5013325"/>
            <a:ext cx="6121400" cy="504825"/>
          </a:xfrm>
          <a:prstGeom prst="wave">
            <a:avLst>
              <a:gd name="adj1" fmla="val 20644"/>
              <a:gd name="adj2" fmla="val 0"/>
            </a:avLst>
          </a:prstGeom>
          <a:solidFill>
            <a:srgbClr val="292929">
              <a:alpha val="9882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252" tIns="45628" rIns="91252" bIns="45628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9465" name="AutoShape 9"/>
          <p:cNvSpPr>
            <a:spLocks noChangeArrowheads="1"/>
          </p:cNvSpPr>
          <p:nvPr/>
        </p:nvSpPr>
        <p:spPr bwMode="auto">
          <a:xfrm>
            <a:off x="2268538" y="549278"/>
            <a:ext cx="4537075" cy="3671888"/>
          </a:xfrm>
          <a:prstGeom prst="star5">
            <a:avLst/>
          </a:prstGeom>
          <a:solidFill>
            <a:srgbClr val="FF0066"/>
          </a:solidFill>
          <a:ln w="1778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lIns="91252" tIns="45628" rIns="91252" bIns="45628" anchor="ctr"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71550" y="4652963"/>
            <a:ext cx="6872288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r>
              <a:rPr lang="ru-RU" sz="6000" b="1" i="1">
                <a:solidFill>
                  <a:srgbClr val="FF0000"/>
                </a:solidFill>
              </a:rPr>
              <a:t>1941 - 1945</a:t>
            </a:r>
          </a:p>
        </p:txBody>
      </p:sp>
      <p:sp>
        <p:nvSpPr>
          <p:cNvPr id="19463" name="WordArt 7"/>
          <p:cNvSpPr>
            <a:spLocks noChangeArrowheads="1" noChangeShapeType="1" noTextEdit="1"/>
          </p:cNvSpPr>
          <p:nvPr/>
        </p:nvSpPr>
        <p:spPr bwMode="auto">
          <a:xfrm>
            <a:off x="323855" y="836632"/>
            <a:ext cx="8569325" cy="4105275"/>
          </a:xfrm>
          <a:prstGeom prst="rect">
            <a:avLst/>
          </a:prstGeom>
        </p:spPr>
        <p:txBody>
          <a:bodyPr wrap="none" lIns="91252" tIns="45628" rIns="91252" bIns="45628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 spc="-18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4999">
                      <a:srgbClr val="66008F"/>
                    </a:gs>
                    <a:gs pos="32500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0">
                      <a:srgbClr val="FF0000"/>
                    </a:gs>
                    <a:gs pos="67500">
                      <a:srgbClr val="BA0066"/>
                    </a:gs>
                    <a:gs pos="85001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Bookman Old Style"/>
              </a:rPr>
              <a:t>ВЕЛИКАЯ</a:t>
            </a:r>
          </a:p>
          <a:p>
            <a:r>
              <a:rPr lang="ru-RU" sz="3600" b="1" kern="10" spc="-18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4999">
                      <a:srgbClr val="66008F"/>
                    </a:gs>
                    <a:gs pos="32500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0">
                      <a:srgbClr val="FF0000"/>
                    </a:gs>
                    <a:gs pos="67500">
                      <a:srgbClr val="BA0066"/>
                    </a:gs>
                    <a:gs pos="85001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Bookman Old Style"/>
              </a:rPr>
              <a:t>ОТЕЧЕСТВЕННАЯ</a:t>
            </a:r>
          </a:p>
          <a:p>
            <a:r>
              <a:rPr lang="ru-RU" sz="3600" b="1" kern="10" spc="-18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4999">
                      <a:srgbClr val="66008F"/>
                    </a:gs>
                    <a:gs pos="32500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0">
                      <a:srgbClr val="FF0000"/>
                    </a:gs>
                    <a:gs pos="67500">
                      <a:srgbClr val="BA0066"/>
                    </a:gs>
                    <a:gs pos="85001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Bookman Old Style"/>
              </a:rPr>
              <a:t>ВОЙНА</a:t>
            </a:r>
          </a:p>
        </p:txBody>
      </p:sp>
    </p:spTree>
    <p:extLst>
      <p:ext uri="{BB962C8B-B14F-4D97-AF65-F5344CB8AC3E}">
        <p14:creationId xmlns:p14="http://schemas.microsoft.com/office/powerpoint/2010/main" val="8118933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0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2" grpId="0" animBg="1"/>
      <p:bldP spid="19471" grpId="0" animBg="1"/>
      <p:bldP spid="19470" grpId="0" animBg="1"/>
      <p:bldP spid="19469" grpId="0" animBg="1"/>
      <p:bldP spid="19468" grpId="0" animBg="1"/>
      <p:bldP spid="19465" grpId="0" animBg="1"/>
      <p:bldP spid="19461" grpId="0" build="p"/>
      <p:bldP spid="19461" grpId="1" build="p"/>
      <p:bldP spid="1946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4100" name="Picture 4" descr="8f8951c0157ccc28511421161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71750"/>
            <a:ext cx="31623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5500039_4_5_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"/>
            <a:ext cx="327660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3715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0"/>
            <a:ext cx="2735262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81033896_3571750_shutterstock_20909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57" y="4005263"/>
            <a:ext cx="4319587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9141672"/>
      </p:ext>
    </p:extLst>
  </p:cSld>
  <p:clrMapOvr>
    <a:masterClrMapping/>
  </p:clrMapOvr>
  <p:transition spd="slow" advClick="0" advTm="6021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3556" name="Picture 5" descr="74173757_lenta06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0" y="3"/>
            <a:ext cx="5238750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6" descr="01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979"/>
            <a:ext cx="3924300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7" descr="imgFu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3500438"/>
            <a:ext cx="5219700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9337785"/>
      </p:ext>
    </p:extLst>
  </p:cSld>
  <p:clrMapOvr>
    <a:masterClrMapping/>
  </p:clrMapOvr>
  <p:transition advTm="3557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PC_IMG_62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69" y="260369"/>
            <a:ext cx="4392613" cy="2930525"/>
          </a:xfrm>
          <a:prstGeom prst="rect">
            <a:avLst/>
          </a:prstGeom>
          <a:noFill/>
        </p:spPr>
      </p:pic>
      <p:pic>
        <p:nvPicPr>
          <p:cNvPr id="84995" name="Picture 3" descr="PC_IMG_61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0425" y="2924175"/>
            <a:ext cx="2546350" cy="3817938"/>
          </a:xfrm>
          <a:prstGeom prst="rect">
            <a:avLst/>
          </a:prstGeom>
          <a:noFill/>
        </p:spPr>
      </p:pic>
      <p:pic>
        <p:nvPicPr>
          <p:cNvPr id="84996" name="Picture 4" descr="4323937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31913" y="3068643"/>
            <a:ext cx="2293937" cy="3455987"/>
          </a:xfrm>
          <a:prstGeom prst="rect">
            <a:avLst/>
          </a:prstGeom>
          <a:noFill/>
        </p:spPr>
      </p:pic>
      <p:pic>
        <p:nvPicPr>
          <p:cNvPr id="84997" name="Picture 5" descr="7b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3287454">
            <a:off x="4427540" y="333375"/>
            <a:ext cx="1028700" cy="1028700"/>
          </a:xfrm>
          <a:prstGeom prst="rect">
            <a:avLst/>
          </a:prstGeom>
          <a:noFill/>
        </p:spPr>
      </p:pic>
      <p:pic>
        <p:nvPicPr>
          <p:cNvPr id="84998" name="Picture 6" descr="7b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19" y="5084763"/>
            <a:ext cx="1585913" cy="1585912"/>
          </a:xfrm>
          <a:prstGeom prst="rect">
            <a:avLst/>
          </a:prstGeom>
          <a:noFill/>
        </p:spPr>
      </p:pic>
      <p:pic>
        <p:nvPicPr>
          <p:cNvPr id="84999" name="Picture 7" descr="7b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2909907">
            <a:off x="3924319" y="3500438"/>
            <a:ext cx="1316037" cy="1316038"/>
          </a:xfrm>
          <a:prstGeom prst="rect">
            <a:avLst/>
          </a:prstGeom>
          <a:noFill/>
        </p:spPr>
      </p:pic>
      <p:pic>
        <p:nvPicPr>
          <p:cNvPr id="85000" name="Picture 8" descr="7b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712399">
            <a:off x="7812088" y="2636841"/>
            <a:ext cx="1028700" cy="1028700"/>
          </a:xfrm>
          <a:prstGeom prst="rect">
            <a:avLst/>
          </a:prstGeom>
          <a:noFill/>
        </p:spPr>
      </p:pic>
      <p:pic>
        <p:nvPicPr>
          <p:cNvPr id="85001" name="Picture 9" descr="Изображение 049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364163" y="333378"/>
            <a:ext cx="3384550" cy="2530475"/>
          </a:xfrm>
          <a:prstGeom prst="rect">
            <a:avLst/>
          </a:prstGeom>
          <a:noFill/>
        </p:spPr>
      </p:pic>
      <p:pic>
        <p:nvPicPr>
          <p:cNvPr id="85002" name="Picture 10" descr="Медаль За отвагу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0563" y="4868864"/>
            <a:ext cx="654050" cy="1439862"/>
          </a:xfrm>
          <a:prstGeom prst="rect">
            <a:avLst/>
          </a:prstGeom>
          <a:noFill/>
        </p:spPr>
      </p:pic>
      <p:pic>
        <p:nvPicPr>
          <p:cNvPr id="85003" name="Picture 11" descr="Медаль за боевые заслуги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850" y="3357567"/>
            <a:ext cx="654050" cy="1439862"/>
          </a:xfrm>
          <a:prstGeom prst="rect">
            <a:avLst/>
          </a:prstGeom>
          <a:noFill/>
        </p:spPr>
      </p:pic>
      <p:pic>
        <p:nvPicPr>
          <p:cNvPr id="85004" name="Picture 12" descr="Медаль За оборону Москвы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2" y="3068638"/>
            <a:ext cx="638175" cy="14017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7549295"/>
      </p:ext>
    </p:extLst>
  </p:cSld>
  <p:clrMapOvr>
    <a:masterClrMapping/>
  </p:clrMapOvr>
  <p:transition spd="med">
    <p:sndAc>
      <p:endSnd/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3" descr="25876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428644" y="0"/>
            <a:ext cx="8143875" cy="330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252" tIns="45628" rIns="91252" bIns="45628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200" b="1" dirty="0">
                <a:solidFill>
                  <a:srgbClr val="9BBB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Девятое мая – великая дата!</a:t>
            </a:r>
          </a:p>
          <a:p>
            <a:pPr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знает, что было б тогда, в сорок пятом,</a:t>
            </a:r>
          </a:p>
          <a:p>
            <a:pPr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бы и прадеды наши и деды</a:t>
            </a:r>
          </a:p>
          <a:p>
            <a:pPr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нас не добыли великой Победы!</a:t>
            </a:r>
          </a:p>
          <a:p>
            <a:pPr>
              <a:spcBef>
                <a:spcPct val="50000"/>
              </a:spcBef>
              <a:defRPr/>
            </a:pPr>
            <a:endParaRPr lang="ru-RU" sz="2200" b="1" dirty="0">
              <a:solidFill>
                <a:srgbClr val="9BBB5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93246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Admin\Мои документы\Мои рисунки\1403889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301" y="428604"/>
            <a:ext cx="8728427" cy="6000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Documents and Settings\Admin\Рабочий стол\САЙТ  2 уменьшила\ИЗОстудия\платники  дети\Копия изостудия 14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214837"/>
            <a:ext cx="1877140" cy="2117969"/>
          </a:xfrm>
          <a:prstGeom prst="rect">
            <a:avLst/>
          </a:prstGeom>
          <a:noFill/>
          <a:effectLst>
            <a:glow rad="2286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898697345"/>
      </p:ext>
    </p:extLst>
  </p:cSld>
  <p:clrMapOvr>
    <a:masterClrMapping/>
  </p:clrMapOvr>
  <p:transition spd="slow" advTm="6000">
    <p:zoom/>
  </p:transition>
  <p:timing>
    <p:tnLst>
      <p:par>
        <p:cTn id="1" dur="indefinite" restart="never" nodeType="tmRoot"/>
      </p:par>
    </p:tnLst>
  </p:timing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7_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2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Тема Office">
  <a:themeElements>
    <a:clrScheme name="Другая 3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5_Тема Office">
  <a:themeElements>
    <a:clrScheme name="Другая 7">
      <a:dk1>
        <a:srgbClr val="000000"/>
      </a:dk1>
      <a:lt1>
        <a:srgbClr val="00000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71</Words>
  <Application>Microsoft Office PowerPoint</Application>
  <PresentationFormat>Экран (4:3)</PresentationFormat>
  <Paragraphs>21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14</vt:i4>
      </vt:variant>
      <vt:variant>
        <vt:lpstr>Заголовки слайдов</vt:lpstr>
      </vt:variant>
      <vt:variant>
        <vt:i4>19</vt:i4>
      </vt:variant>
    </vt:vector>
  </HeadingPairs>
  <TitlesOfParts>
    <vt:vector size="33" baseType="lpstr">
      <vt:lpstr>Тема Office</vt:lpstr>
      <vt:lpstr>1_Тема Office</vt:lpstr>
      <vt:lpstr>3_Тема Office</vt:lpstr>
      <vt:lpstr>Круги</vt:lpstr>
      <vt:lpstr>4_Тема Office</vt:lpstr>
      <vt:lpstr>15_Тема Office</vt:lpstr>
      <vt:lpstr>17_Тема Office</vt:lpstr>
      <vt:lpstr>5_Круги</vt:lpstr>
      <vt:lpstr>18_Тема Office</vt:lpstr>
      <vt:lpstr>7_Круги</vt:lpstr>
      <vt:lpstr>19_Тема Office</vt:lpstr>
      <vt:lpstr>20_Тема Office</vt:lpstr>
      <vt:lpstr>2_Тема Office</vt:lpstr>
      <vt:lpstr>7_Тема Office</vt:lpstr>
      <vt:lpstr>« Мы-дети Победы»</vt:lpstr>
      <vt:lpstr>70-летию  Великой Победы посвящается…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Владимировна</dc:creator>
  <cp:lastModifiedBy>Администратор</cp:lastModifiedBy>
  <cp:revision>55</cp:revision>
  <dcterms:created xsi:type="dcterms:W3CDTF">2010-02-09T06:12:31Z</dcterms:created>
  <dcterms:modified xsi:type="dcterms:W3CDTF">2015-04-27T19:31:06Z</dcterms:modified>
</cp:coreProperties>
</file>