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85E8E4-D677-44B0-993E-9F3191CD5B5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6F75CED-F8DD-4DF1-B7CB-B7948BC680B6}">
      <dgm:prSet/>
      <dgm:spPr/>
      <dgm:t>
        <a:bodyPr/>
        <a:lstStyle/>
        <a:p>
          <a:r>
            <a:rPr lang="ru-RU"/>
            <a:t>1. Бак смазки пильного механизма</a:t>
          </a:r>
          <a:endParaRPr lang="en-US"/>
        </a:p>
      </dgm:t>
    </dgm:pt>
    <dgm:pt modelId="{03C89B7D-A3F8-4A28-AD88-858449234FF5}" type="parTrans" cxnId="{5D896C6E-359C-4932-A6B6-737C2EDD536F}">
      <dgm:prSet/>
      <dgm:spPr/>
      <dgm:t>
        <a:bodyPr/>
        <a:lstStyle/>
        <a:p>
          <a:endParaRPr lang="en-US"/>
        </a:p>
      </dgm:t>
    </dgm:pt>
    <dgm:pt modelId="{6F53DBB8-A3F2-4C0C-925B-09D04D862087}" type="sibTrans" cxnId="{5D896C6E-359C-4932-A6B6-737C2EDD536F}">
      <dgm:prSet/>
      <dgm:spPr/>
      <dgm:t>
        <a:bodyPr/>
        <a:lstStyle/>
        <a:p>
          <a:endParaRPr lang="en-US"/>
        </a:p>
      </dgm:t>
    </dgm:pt>
    <dgm:pt modelId="{6033AE69-E1D4-434D-9C8F-A91F230D5E4C}">
      <dgm:prSet/>
      <dgm:spPr/>
      <dgm:t>
        <a:bodyPr/>
        <a:lstStyle/>
        <a:p>
          <a:r>
            <a:rPr lang="ru-RU"/>
            <a:t>2. Пильная шина</a:t>
          </a:r>
          <a:endParaRPr lang="en-US"/>
        </a:p>
      </dgm:t>
    </dgm:pt>
    <dgm:pt modelId="{75E9FA3B-8CEC-4693-AE68-1189FFB26337}" type="parTrans" cxnId="{2DD37769-D48C-4D8D-89D2-D506F7339AB9}">
      <dgm:prSet/>
      <dgm:spPr/>
      <dgm:t>
        <a:bodyPr/>
        <a:lstStyle/>
        <a:p>
          <a:endParaRPr lang="en-US"/>
        </a:p>
      </dgm:t>
    </dgm:pt>
    <dgm:pt modelId="{AD7436CA-E799-4ACA-A807-58E52A4D142F}" type="sibTrans" cxnId="{2DD37769-D48C-4D8D-89D2-D506F7339AB9}">
      <dgm:prSet/>
      <dgm:spPr/>
      <dgm:t>
        <a:bodyPr/>
        <a:lstStyle/>
        <a:p>
          <a:endParaRPr lang="en-US"/>
        </a:p>
      </dgm:t>
    </dgm:pt>
    <dgm:pt modelId="{A9E4B1C5-0F70-432C-9ECF-E733EF1C2447}">
      <dgm:prSet/>
      <dgm:spPr/>
      <dgm:t>
        <a:bodyPr/>
        <a:lstStyle/>
        <a:p>
          <a:r>
            <a:rPr lang="ru-RU"/>
            <a:t>3. Протаскивающие ролики (вальцы)</a:t>
          </a:r>
          <a:endParaRPr lang="en-US"/>
        </a:p>
      </dgm:t>
    </dgm:pt>
    <dgm:pt modelId="{A3BD1176-FB88-430F-A6D8-ED5BB20685BB}" type="parTrans" cxnId="{3E4D6E8D-ED16-480A-9E64-3E2BCDDEB288}">
      <dgm:prSet/>
      <dgm:spPr/>
      <dgm:t>
        <a:bodyPr/>
        <a:lstStyle/>
        <a:p>
          <a:endParaRPr lang="en-US"/>
        </a:p>
      </dgm:t>
    </dgm:pt>
    <dgm:pt modelId="{8C13D53B-7A17-4E91-B8D0-3DEF380C9FA0}" type="sibTrans" cxnId="{3E4D6E8D-ED16-480A-9E64-3E2BCDDEB288}">
      <dgm:prSet/>
      <dgm:spPr/>
      <dgm:t>
        <a:bodyPr/>
        <a:lstStyle/>
        <a:p>
          <a:endParaRPr lang="en-US"/>
        </a:p>
      </dgm:t>
    </dgm:pt>
    <dgm:pt modelId="{34930C42-B59D-4189-959D-F40EF37EBD9E}">
      <dgm:prSet/>
      <dgm:spPr/>
      <dgm:t>
        <a:bodyPr/>
        <a:lstStyle/>
        <a:p>
          <a:r>
            <a:rPr lang="ru-RU"/>
            <a:t>4. Ротатор</a:t>
          </a:r>
          <a:endParaRPr lang="en-US"/>
        </a:p>
      </dgm:t>
    </dgm:pt>
    <dgm:pt modelId="{AEAA8020-9FBF-4AE6-A6BA-88F15D6276D7}" type="parTrans" cxnId="{1FAEA9C0-0379-4A73-BFF7-3724C2DEE23D}">
      <dgm:prSet/>
      <dgm:spPr/>
      <dgm:t>
        <a:bodyPr/>
        <a:lstStyle/>
        <a:p>
          <a:endParaRPr lang="en-US"/>
        </a:p>
      </dgm:t>
    </dgm:pt>
    <dgm:pt modelId="{2717C623-C0A6-4D71-AB70-AB144BEF4D34}" type="sibTrans" cxnId="{1FAEA9C0-0379-4A73-BFF7-3724C2DEE23D}">
      <dgm:prSet/>
      <dgm:spPr/>
      <dgm:t>
        <a:bodyPr/>
        <a:lstStyle/>
        <a:p>
          <a:endParaRPr lang="en-US"/>
        </a:p>
      </dgm:t>
    </dgm:pt>
    <dgm:pt modelId="{A16B7B9C-05A2-45CA-B6D4-01F57FD0FB2D}">
      <dgm:prSet/>
      <dgm:spPr/>
      <dgm:t>
        <a:bodyPr/>
        <a:lstStyle/>
        <a:p>
          <a:r>
            <a:rPr lang="ru-RU"/>
            <a:t>5. Задние сучкорезные ножи</a:t>
          </a:r>
          <a:endParaRPr lang="en-US"/>
        </a:p>
      </dgm:t>
    </dgm:pt>
    <dgm:pt modelId="{AB7FD949-F3EB-4EFF-962A-AE17AB55F633}" type="parTrans" cxnId="{D44373E1-074A-4A0B-AE89-F49BF0476F41}">
      <dgm:prSet/>
      <dgm:spPr/>
      <dgm:t>
        <a:bodyPr/>
        <a:lstStyle/>
        <a:p>
          <a:endParaRPr lang="en-US"/>
        </a:p>
      </dgm:t>
    </dgm:pt>
    <dgm:pt modelId="{3BB28D47-2311-436A-893A-78C99F0336C1}" type="sibTrans" cxnId="{D44373E1-074A-4A0B-AE89-F49BF0476F41}">
      <dgm:prSet/>
      <dgm:spPr/>
      <dgm:t>
        <a:bodyPr/>
        <a:lstStyle/>
        <a:p>
          <a:endParaRPr lang="en-US"/>
        </a:p>
      </dgm:t>
    </dgm:pt>
    <dgm:pt modelId="{9938DE88-684C-4C6B-B94E-959B0CFA7FEC}">
      <dgm:prSet/>
      <dgm:spPr/>
      <dgm:t>
        <a:bodyPr/>
        <a:lstStyle/>
        <a:p>
          <a:r>
            <a:rPr lang="ru-RU"/>
            <a:t>6. Цилиндр сучкорезных ножей</a:t>
          </a:r>
          <a:endParaRPr lang="en-US"/>
        </a:p>
      </dgm:t>
    </dgm:pt>
    <dgm:pt modelId="{28D1E0CF-36E9-4D53-940B-E49D75143BC9}" type="parTrans" cxnId="{D666D620-90E7-4882-9468-342D085DDF8E}">
      <dgm:prSet/>
      <dgm:spPr/>
      <dgm:t>
        <a:bodyPr/>
        <a:lstStyle/>
        <a:p>
          <a:endParaRPr lang="en-US"/>
        </a:p>
      </dgm:t>
    </dgm:pt>
    <dgm:pt modelId="{1AFD9816-5AF7-4B5F-A118-3C5999982DE9}" type="sibTrans" cxnId="{D666D620-90E7-4882-9468-342D085DDF8E}">
      <dgm:prSet/>
      <dgm:spPr/>
      <dgm:t>
        <a:bodyPr/>
        <a:lstStyle/>
        <a:p>
          <a:endParaRPr lang="en-US"/>
        </a:p>
      </dgm:t>
    </dgm:pt>
    <dgm:pt modelId="{FD48821E-B41B-4339-95F4-04AAE99173AE}">
      <dgm:prSet/>
      <dgm:spPr/>
      <dgm:t>
        <a:bodyPr/>
        <a:lstStyle/>
        <a:p>
          <a:r>
            <a:rPr lang="ru-RU"/>
            <a:t>7. Серьга</a:t>
          </a:r>
          <a:endParaRPr lang="en-US"/>
        </a:p>
      </dgm:t>
    </dgm:pt>
    <dgm:pt modelId="{896F4DA0-E106-4A7C-8D0D-BAEA7A6B293C}" type="parTrans" cxnId="{272B6D07-73A6-452C-A9FD-112E40AF381A}">
      <dgm:prSet/>
      <dgm:spPr/>
      <dgm:t>
        <a:bodyPr/>
        <a:lstStyle/>
        <a:p>
          <a:endParaRPr lang="en-US"/>
        </a:p>
      </dgm:t>
    </dgm:pt>
    <dgm:pt modelId="{24232B69-FB5F-4D36-82B3-0471CBC199E1}" type="sibTrans" cxnId="{272B6D07-73A6-452C-A9FD-112E40AF381A}">
      <dgm:prSet/>
      <dgm:spPr/>
      <dgm:t>
        <a:bodyPr/>
        <a:lstStyle/>
        <a:p>
          <a:endParaRPr lang="en-US"/>
        </a:p>
      </dgm:t>
    </dgm:pt>
    <dgm:pt modelId="{F3A40082-862D-41E5-BAB4-5B1220DA8342}">
      <dgm:prSet/>
      <dgm:spPr/>
      <dgm:t>
        <a:bodyPr/>
        <a:lstStyle/>
        <a:p>
          <a:r>
            <a:rPr lang="ru-RU"/>
            <a:t>8. Кантователь</a:t>
          </a:r>
          <a:endParaRPr lang="en-US"/>
        </a:p>
      </dgm:t>
    </dgm:pt>
    <dgm:pt modelId="{2CEB33C4-962E-477F-98B6-9289FB2C8673}" type="parTrans" cxnId="{7A57FAAD-D851-4B44-8A0B-4F5C2EEA792C}">
      <dgm:prSet/>
      <dgm:spPr/>
      <dgm:t>
        <a:bodyPr/>
        <a:lstStyle/>
        <a:p>
          <a:endParaRPr lang="en-US"/>
        </a:p>
      </dgm:t>
    </dgm:pt>
    <dgm:pt modelId="{46EB2F6E-E1FE-424E-9C64-9E78734A4BA6}" type="sibTrans" cxnId="{7A57FAAD-D851-4B44-8A0B-4F5C2EEA792C}">
      <dgm:prSet/>
      <dgm:spPr/>
      <dgm:t>
        <a:bodyPr/>
        <a:lstStyle/>
        <a:p>
          <a:endParaRPr lang="en-US"/>
        </a:p>
      </dgm:t>
    </dgm:pt>
    <dgm:pt modelId="{5D8A74FA-8452-49CD-A604-8AA61A193316}">
      <dgm:prSet/>
      <dgm:spPr/>
      <dgm:t>
        <a:bodyPr/>
        <a:lstStyle/>
        <a:p>
          <a:r>
            <a:rPr lang="ru-RU"/>
            <a:t>9. Цилиндр кантователя</a:t>
          </a:r>
          <a:endParaRPr lang="en-US"/>
        </a:p>
      </dgm:t>
    </dgm:pt>
    <dgm:pt modelId="{DBD7C210-CE14-42AC-8C1C-C260FAC03254}" type="parTrans" cxnId="{37F803AF-B5BB-431C-8411-D9B31F488F90}">
      <dgm:prSet/>
      <dgm:spPr/>
      <dgm:t>
        <a:bodyPr/>
        <a:lstStyle/>
        <a:p>
          <a:endParaRPr lang="en-US"/>
        </a:p>
      </dgm:t>
    </dgm:pt>
    <dgm:pt modelId="{02D560EF-D98A-46FC-9D9D-255DC5C47958}" type="sibTrans" cxnId="{37F803AF-B5BB-431C-8411-D9B31F488F90}">
      <dgm:prSet/>
      <dgm:spPr/>
      <dgm:t>
        <a:bodyPr/>
        <a:lstStyle/>
        <a:p>
          <a:endParaRPr lang="en-US"/>
        </a:p>
      </dgm:t>
    </dgm:pt>
    <dgm:pt modelId="{AE73606B-4EAF-4EB2-8CCC-435A32721384}">
      <dgm:prSet/>
      <dgm:spPr/>
      <dgm:t>
        <a:bodyPr/>
        <a:lstStyle/>
        <a:p>
          <a:r>
            <a:rPr lang="ru-RU"/>
            <a:t>10. Цилиндр пилы</a:t>
          </a:r>
          <a:endParaRPr lang="en-US"/>
        </a:p>
      </dgm:t>
    </dgm:pt>
    <dgm:pt modelId="{BDFD277D-0080-433B-811E-F8BF31CA7068}" type="parTrans" cxnId="{800915C4-BA1A-42BC-B92B-C4AEE37034DC}">
      <dgm:prSet/>
      <dgm:spPr/>
      <dgm:t>
        <a:bodyPr/>
        <a:lstStyle/>
        <a:p>
          <a:endParaRPr lang="en-US"/>
        </a:p>
      </dgm:t>
    </dgm:pt>
    <dgm:pt modelId="{6C241503-02BF-4461-850B-67B5FC925B54}" type="sibTrans" cxnId="{800915C4-BA1A-42BC-B92B-C4AEE37034DC}">
      <dgm:prSet/>
      <dgm:spPr/>
      <dgm:t>
        <a:bodyPr/>
        <a:lstStyle/>
        <a:p>
          <a:endParaRPr lang="en-US"/>
        </a:p>
      </dgm:t>
    </dgm:pt>
    <dgm:pt modelId="{8A62A2D2-3F92-4EF8-A652-EAFF57297A10}">
      <dgm:prSet/>
      <dgm:spPr/>
      <dgm:t>
        <a:bodyPr/>
        <a:lstStyle/>
        <a:p>
          <a:r>
            <a:rPr lang="ru-RU"/>
            <a:t>11. Мотор пилы</a:t>
          </a:r>
          <a:endParaRPr lang="en-US"/>
        </a:p>
      </dgm:t>
    </dgm:pt>
    <dgm:pt modelId="{5E3C1227-C033-404F-84DE-FBEACEA6E2D0}" type="parTrans" cxnId="{AC2EA93A-BFA6-4CE7-B362-E8916C76AC0E}">
      <dgm:prSet/>
      <dgm:spPr/>
      <dgm:t>
        <a:bodyPr/>
        <a:lstStyle/>
        <a:p>
          <a:endParaRPr lang="en-US"/>
        </a:p>
      </dgm:t>
    </dgm:pt>
    <dgm:pt modelId="{AEE5310D-2896-487F-B653-137993C75AB7}" type="sibTrans" cxnId="{AC2EA93A-BFA6-4CE7-B362-E8916C76AC0E}">
      <dgm:prSet/>
      <dgm:spPr/>
      <dgm:t>
        <a:bodyPr/>
        <a:lstStyle/>
        <a:p>
          <a:endParaRPr lang="en-US"/>
        </a:p>
      </dgm:t>
    </dgm:pt>
    <dgm:pt modelId="{594C509A-8FB1-4835-BABE-1B07646957B1}">
      <dgm:prSet/>
      <dgm:spPr/>
      <dgm:t>
        <a:bodyPr/>
        <a:lstStyle/>
        <a:p>
          <a:r>
            <a:rPr lang="ru-RU"/>
            <a:t>12. Серийный номер</a:t>
          </a:r>
          <a:endParaRPr lang="en-US"/>
        </a:p>
      </dgm:t>
    </dgm:pt>
    <dgm:pt modelId="{C1341EEB-2666-4B8B-9366-3008D075377D}" type="parTrans" cxnId="{BF42DF3E-993F-492C-BB56-D740C23DD733}">
      <dgm:prSet/>
      <dgm:spPr/>
      <dgm:t>
        <a:bodyPr/>
        <a:lstStyle/>
        <a:p>
          <a:endParaRPr lang="en-US"/>
        </a:p>
      </dgm:t>
    </dgm:pt>
    <dgm:pt modelId="{A7FFFFAE-1F1A-4FE8-B821-E14138E51A34}" type="sibTrans" cxnId="{BF42DF3E-993F-492C-BB56-D740C23DD733}">
      <dgm:prSet/>
      <dgm:spPr/>
      <dgm:t>
        <a:bodyPr/>
        <a:lstStyle/>
        <a:p>
          <a:endParaRPr lang="en-US"/>
        </a:p>
      </dgm:t>
    </dgm:pt>
    <dgm:pt modelId="{6BBBA728-C774-4E21-BA93-412868606465}">
      <dgm:prSet/>
      <dgm:spPr/>
      <dgm:t>
        <a:bodyPr/>
        <a:lstStyle/>
        <a:p>
          <a:r>
            <a:rPr lang="ru-RU"/>
            <a:t>13. Бачок для краски системы цветомаркировки</a:t>
          </a:r>
          <a:endParaRPr lang="en-US"/>
        </a:p>
      </dgm:t>
    </dgm:pt>
    <dgm:pt modelId="{E6ED98CA-F144-4F25-BB3A-36E7A31F5CD6}" type="parTrans" cxnId="{244826D2-8520-4A6D-86EB-ABB010B2B270}">
      <dgm:prSet/>
      <dgm:spPr/>
      <dgm:t>
        <a:bodyPr/>
        <a:lstStyle/>
        <a:p>
          <a:endParaRPr lang="en-US"/>
        </a:p>
      </dgm:t>
    </dgm:pt>
    <dgm:pt modelId="{B82740F1-8199-4C55-AA45-95E7E22605D4}" type="sibTrans" cxnId="{244826D2-8520-4A6D-86EB-ABB010B2B270}">
      <dgm:prSet/>
      <dgm:spPr/>
      <dgm:t>
        <a:bodyPr/>
        <a:lstStyle/>
        <a:p>
          <a:endParaRPr lang="en-US"/>
        </a:p>
      </dgm:t>
    </dgm:pt>
    <dgm:pt modelId="{50325050-0F64-4DD2-ADBF-9E6DE2AF9C78}">
      <dgm:prSet/>
      <dgm:spPr/>
      <dgm:t>
        <a:bodyPr/>
        <a:lstStyle/>
        <a:p>
          <a:r>
            <a:rPr lang="ru-RU"/>
            <a:t>14. Моторы протяжки</a:t>
          </a:r>
          <a:endParaRPr lang="en-US"/>
        </a:p>
      </dgm:t>
    </dgm:pt>
    <dgm:pt modelId="{CBF5E7A8-023A-4DA8-84E7-26A2B99B562E}" type="parTrans" cxnId="{726E614F-B0E9-4203-961E-8233F33DF06C}">
      <dgm:prSet/>
      <dgm:spPr/>
      <dgm:t>
        <a:bodyPr/>
        <a:lstStyle/>
        <a:p>
          <a:endParaRPr lang="en-US"/>
        </a:p>
      </dgm:t>
    </dgm:pt>
    <dgm:pt modelId="{1873F525-C30B-41F2-9817-99DA93457234}" type="sibTrans" cxnId="{726E614F-B0E9-4203-961E-8233F33DF06C}">
      <dgm:prSet/>
      <dgm:spPr/>
      <dgm:t>
        <a:bodyPr/>
        <a:lstStyle/>
        <a:p>
          <a:endParaRPr lang="en-US"/>
        </a:p>
      </dgm:t>
    </dgm:pt>
    <dgm:pt modelId="{9E00B2CE-60F8-45E9-BFC1-62D52FBAEE13}">
      <dgm:prSet/>
      <dgm:spPr/>
      <dgm:t>
        <a:bodyPr/>
        <a:lstStyle/>
        <a:p>
          <a:r>
            <a:rPr lang="ru-RU"/>
            <a:t>15. Передние сучкорезные ножи</a:t>
          </a:r>
          <a:endParaRPr lang="en-US"/>
        </a:p>
      </dgm:t>
    </dgm:pt>
    <dgm:pt modelId="{7586B0A2-1CD0-474C-875B-06D0646D5614}" type="parTrans" cxnId="{B60AC61C-E47F-4E55-9A70-86A41A3630A9}">
      <dgm:prSet/>
      <dgm:spPr/>
      <dgm:t>
        <a:bodyPr/>
        <a:lstStyle/>
        <a:p>
          <a:endParaRPr lang="en-US"/>
        </a:p>
      </dgm:t>
    </dgm:pt>
    <dgm:pt modelId="{182BFB56-F69A-43ED-90F5-EECACC6F4667}" type="sibTrans" cxnId="{B60AC61C-E47F-4E55-9A70-86A41A3630A9}">
      <dgm:prSet/>
      <dgm:spPr/>
      <dgm:t>
        <a:bodyPr/>
        <a:lstStyle/>
        <a:p>
          <a:endParaRPr lang="en-US"/>
        </a:p>
      </dgm:t>
    </dgm:pt>
    <dgm:pt modelId="{E4516422-1ACB-4B5D-B12F-184AB3A27164}" type="pres">
      <dgm:prSet presAssocID="{3585E8E4-D677-44B0-993E-9F3191CD5B58}" presName="diagram" presStyleCnt="0">
        <dgm:presLayoutVars>
          <dgm:dir/>
          <dgm:resizeHandles val="exact"/>
        </dgm:presLayoutVars>
      </dgm:prSet>
      <dgm:spPr/>
    </dgm:pt>
    <dgm:pt modelId="{9ACAF40F-E3C1-4DEC-AF2E-AEB757C4F25B}" type="pres">
      <dgm:prSet presAssocID="{A6F75CED-F8DD-4DF1-B7CB-B7948BC680B6}" presName="node" presStyleLbl="node1" presStyleIdx="0" presStyleCnt="15">
        <dgm:presLayoutVars>
          <dgm:bulletEnabled val="1"/>
        </dgm:presLayoutVars>
      </dgm:prSet>
      <dgm:spPr/>
    </dgm:pt>
    <dgm:pt modelId="{B013EE3D-CD61-4CDF-B10B-323F93F47172}" type="pres">
      <dgm:prSet presAssocID="{6F53DBB8-A3F2-4C0C-925B-09D04D862087}" presName="sibTrans" presStyleCnt="0"/>
      <dgm:spPr/>
    </dgm:pt>
    <dgm:pt modelId="{4591CDC2-9A2E-4A65-BB35-7C9E346D2FE9}" type="pres">
      <dgm:prSet presAssocID="{6033AE69-E1D4-434D-9C8F-A91F230D5E4C}" presName="node" presStyleLbl="node1" presStyleIdx="1" presStyleCnt="15">
        <dgm:presLayoutVars>
          <dgm:bulletEnabled val="1"/>
        </dgm:presLayoutVars>
      </dgm:prSet>
      <dgm:spPr/>
    </dgm:pt>
    <dgm:pt modelId="{72DC8051-F671-4116-91D5-8473B7A2E918}" type="pres">
      <dgm:prSet presAssocID="{AD7436CA-E799-4ACA-A807-58E52A4D142F}" presName="sibTrans" presStyleCnt="0"/>
      <dgm:spPr/>
    </dgm:pt>
    <dgm:pt modelId="{479BB497-809E-4199-ADC1-FE6A16F64EDC}" type="pres">
      <dgm:prSet presAssocID="{A9E4B1C5-0F70-432C-9ECF-E733EF1C2447}" presName="node" presStyleLbl="node1" presStyleIdx="2" presStyleCnt="15">
        <dgm:presLayoutVars>
          <dgm:bulletEnabled val="1"/>
        </dgm:presLayoutVars>
      </dgm:prSet>
      <dgm:spPr/>
    </dgm:pt>
    <dgm:pt modelId="{13EFB269-4C8C-4609-8BA1-8E9B3D532E59}" type="pres">
      <dgm:prSet presAssocID="{8C13D53B-7A17-4E91-B8D0-3DEF380C9FA0}" presName="sibTrans" presStyleCnt="0"/>
      <dgm:spPr/>
    </dgm:pt>
    <dgm:pt modelId="{31FE0B7C-6A41-4E8B-A1A5-B995D39F1C56}" type="pres">
      <dgm:prSet presAssocID="{34930C42-B59D-4189-959D-F40EF37EBD9E}" presName="node" presStyleLbl="node1" presStyleIdx="3" presStyleCnt="15">
        <dgm:presLayoutVars>
          <dgm:bulletEnabled val="1"/>
        </dgm:presLayoutVars>
      </dgm:prSet>
      <dgm:spPr/>
    </dgm:pt>
    <dgm:pt modelId="{4050CDC3-C2F1-451A-8446-04FB86F0101B}" type="pres">
      <dgm:prSet presAssocID="{2717C623-C0A6-4D71-AB70-AB144BEF4D34}" presName="sibTrans" presStyleCnt="0"/>
      <dgm:spPr/>
    </dgm:pt>
    <dgm:pt modelId="{D207E928-8787-4BB3-A22A-76FAF890D6C4}" type="pres">
      <dgm:prSet presAssocID="{A16B7B9C-05A2-45CA-B6D4-01F57FD0FB2D}" presName="node" presStyleLbl="node1" presStyleIdx="4" presStyleCnt="15">
        <dgm:presLayoutVars>
          <dgm:bulletEnabled val="1"/>
        </dgm:presLayoutVars>
      </dgm:prSet>
      <dgm:spPr/>
    </dgm:pt>
    <dgm:pt modelId="{39DCC633-E1F3-4731-8503-F39048207847}" type="pres">
      <dgm:prSet presAssocID="{3BB28D47-2311-436A-893A-78C99F0336C1}" presName="sibTrans" presStyleCnt="0"/>
      <dgm:spPr/>
    </dgm:pt>
    <dgm:pt modelId="{32500808-BB5A-410C-9536-8D3D65A6BCC5}" type="pres">
      <dgm:prSet presAssocID="{9938DE88-684C-4C6B-B94E-959B0CFA7FEC}" presName="node" presStyleLbl="node1" presStyleIdx="5" presStyleCnt="15">
        <dgm:presLayoutVars>
          <dgm:bulletEnabled val="1"/>
        </dgm:presLayoutVars>
      </dgm:prSet>
      <dgm:spPr/>
    </dgm:pt>
    <dgm:pt modelId="{CFD482CE-7858-4007-9E9C-3AAA606A56FB}" type="pres">
      <dgm:prSet presAssocID="{1AFD9816-5AF7-4B5F-A118-3C5999982DE9}" presName="sibTrans" presStyleCnt="0"/>
      <dgm:spPr/>
    </dgm:pt>
    <dgm:pt modelId="{EBCD3010-EBCE-429B-88FA-BC68DF6BD0AF}" type="pres">
      <dgm:prSet presAssocID="{FD48821E-B41B-4339-95F4-04AAE99173AE}" presName="node" presStyleLbl="node1" presStyleIdx="6" presStyleCnt="15">
        <dgm:presLayoutVars>
          <dgm:bulletEnabled val="1"/>
        </dgm:presLayoutVars>
      </dgm:prSet>
      <dgm:spPr/>
    </dgm:pt>
    <dgm:pt modelId="{7224F983-496E-4265-8953-702AC7954EBE}" type="pres">
      <dgm:prSet presAssocID="{24232B69-FB5F-4D36-82B3-0471CBC199E1}" presName="sibTrans" presStyleCnt="0"/>
      <dgm:spPr/>
    </dgm:pt>
    <dgm:pt modelId="{84168D89-4FF2-4504-8CE6-C71253455F5B}" type="pres">
      <dgm:prSet presAssocID="{F3A40082-862D-41E5-BAB4-5B1220DA8342}" presName="node" presStyleLbl="node1" presStyleIdx="7" presStyleCnt="15">
        <dgm:presLayoutVars>
          <dgm:bulletEnabled val="1"/>
        </dgm:presLayoutVars>
      </dgm:prSet>
      <dgm:spPr/>
    </dgm:pt>
    <dgm:pt modelId="{8B3CA051-FB5E-4E87-9782-81CB6B2BBAD4}" type="pres">
      <dgm:prSet presAssocID="{46EB2F6E-E1FE-424E-9C64-9E78734A4BA6}" presName="sibTrans" presStyleCnt="0"/>
      <dgm:spPr/>
    </dgm:pt>
    <dgm:pt modelId="{D9820DC4-48F0-41DA-8D0C-9DA1E006F220}" type="pres">
      <dgm:prSet presAssocID="{5D8A74FA-8452-49CD-A604-8AA61A193316}" presName="node" presStyleLbl="node1" presStyleIdx="8" presStyleCnt="15">
        <dgm:presLayoutVars>
          <dgm:bulletEnabled val="1"/>
        </dgm:presLayoutVars>
      </dgm:prSet>
      <dgm:spPr/>
    </dgm:pt>
    <dgm:pt modelId="{C735C652-BC03-4D73-B013-A1582BCE7935}" type="pres">
      <dgm:prSet presAssocID="{02D560EF-D98A-46FC-9D9D-255DC5C47958}" presName="sibTrans" presStyleCnt="0"/>
      <dgm:spPr/>
    </dgm:pt>
    <dgm:pt modelId="{D424A0D4-24ED-4A39-BD8E-74A9EE6EFFFC}" type="pres">
      <dgm:prSet presAssocID="{AE73606B-4EAF-4EB2-8CCC-435A32721384}" presName="node" presStyleLbl="node1" presStyleIdx="9" presStyleCnt="15">
        <dgm:presLayoutVars>
          <dgm:bulletEnabled val="1"/>
        </dgm:presLayoutVars>
      </dgm:prSet>
      <dgm:spPr/>
    </dgm:pt>
    <dgm:pt modelId="{872B6386-4B4C-4004-860C-E117BCEEC0D2}" type="pres">
      <dgm:prSet presAssocID="{6C241503-02BF-4461-850B-67B5FC925B54}" presName="sibTrans" presStyleCnt="0"/>
      <dgm:spPr/>
    </dgm:pt>
    <dgm:pt modelId="{4942E918-D27F-41EA-9017-50ECFD0861FE}" type="pres">
      <dgm:prSet presAssocID="{8A62A2D2-3F92-4EF8-A652-EAFF57297A10}" presName="node" presStyleLbl="node1" presStyleIdx="10" presStyleCnt="15">
        <dgm:presLayoutVars>
          <dgm:bulletEnabled val="1"/>
        </dgm:presLayoutVars>
      </dgm:prSet>
      <dgm:spPr/>
    </dgm:pt>
    <dgm:pt modelId="{4C05D7D3-082A-46BE-82FD-769BD626A0E1}" type="pres">
      <dgm:prSet presAssocID="{AEE5310D-2896-487F-B653-137993C75AB7}" presName="sibTrans" presStyleCnt="0"/>
      <dgm:spPr/>
    </dgm:pt>
    <dgm:pt modelId="{547EA5C1-1171-4F95-BC2F-A81B17A2DF31}" type="pres">
      <dgm:prSet presAssocID="{594C509A-8FB1-4835-BABE-1B07646957B1}" presName="node" presStyleLbl="node1" presStyleIdx="11" presStyleCnt="15">
        <dgm:presLayoutVars>
          <dgm:bulletEnabled val="1"/>
        </dgm:presLayoutVars>
      </dgm:prSet>
      <dgm:spPr/>
    </dgm:pt>
    <dgm:pt modelId="{A6C145D6-3DDC-44B3-99A2-9500097C64AC}" type="pres">
      <dgm:prSet presAssocID="{A7FFFFAE-1F1A-4FE8-B821-E14138E51A34}" presName="sibTrans" presStyleCnt="0"/>
      <dgm:spPr/>
    </dgm:pt>
    <dgm:pt modelId="{B1A3902F-460D-4D72-A8E7-F371F0FF132B}" type="pres">
      <dgm:prSet presAssocID="{6BBBA728-C774-4E21-BA93-412868606465}" presName="node" presStyleLbl="node1" presStyleIdx="12" presStyleCnt="15">
        <dgm:presLayoutVars>
          <dgm:bulletEnabled val="1"/>
        </dgm:presLayoutVars>
      </dgm:prSet>
      <dgm:spPr/>
    </dgm:pt>
    <dgm:pt modelId="{38D73067-6B76-46DC-BA39-4FA023573477}" type="pres">
      <dgm:prSet presAssocID="{B82740F1-8199-4C55-AA45-95E7E22605D4}" presName="sibTrans" presStyleCnt="0"/>
      <dgm:spPr/>
    </dgm:pt>
    <dgm:pt modelId="{97E390D5-4FEF-43D7-A246-ED601ACD3300}" type="pres">
      <dgm:prSet presAssocID="{50325050-0F64-4DD2-ADBF-9E6DE2AF9C78}" presName="node" presStyleLbl="node1" presStyleIdx="13" presStyleCnt="15">
        <dgm:presLayoutVars>
          <dgm:bulletEnabled val="1"/>
        </dgm:presLayoutVars>
      </dgm:prSet>
      <dgm:spPr/>
    </dgm:pt>
    <dgm:pt modelId="{7D27DED7-2829-4E14-BA65-91FE9C753ED3}" type="pres">
      <dgm:prSet presAssocID="{1873F525-C30B-41F2-9817-99DA93457234}" presName="sibTrans" presStyleCnt="0"/>
      <dgm:spPr/>
    </dgm:pt>
    <dgm:pt modelId="{41C5DFE4-0656-4955-8B36-F63BE6835D2B}" type="pres">
      <dgm:prSet presAssocID="{9E00B2CE-60F8-45E9-BFC1-62D52FBAEE13}" presName="node" presStyleLbl="node1" presStyleIdx="14" presStyleCnt="15">
        <dgm:presLayoutVars>
          <dgm:bulletEnabled val="1"/>
        </dgm:presLayoutVars>
      </dgm:prSet>
      <dgm:spPr/>
    </dgm:pt>
  </dgm:ptLst>
  <dgm:cxnLst>
    <dgm:cxn modelId="{8C464403-71C9-4CF8-8358-9FE8F1921DF1}" type="presOf" srcId="{6BBBA728-C774-4E21-BA93-412868606465}" destId="{B1A3902F-460D-4D72-A8E7-F371F0FF132B}" srcOrd="0" destOrd="0" presId="urn:microsoft.com/office/officeart/2005/8/layout/default"/>
    <dgm:cxn modelId="{272B6D07-73A6-452C-A9FD-112E40AF381A}" srcId="{3585E8E4-D677-44B0-993E-9F3191CD5B58}" destId="{FD48821E-B41B-4339-95F4-04AAE99173AE}" srcOrd="6" destOrd="0" parTransId="{896F4DA0-E106-4A7C-8D0D-BAEA7A6B293C}" sibTransId="{24232B69-FB5F-4D36-82B3-0471CBC199E1}"/>
    <dgm:cxn modelId="{45D19A18-CEAD-4746-924F-F77A83B43916}" type="presOf" srcId="{9E00B2CE-60F8-45E9-BFC1-62D52FBAEE13}" destId="{41C5DFE4-0656-4955-8B36-F63BE6835D2B}" srcOrd="0" destOrd="0" presId="urn:microsoft.com/office/officeart/2005/8/layout/default"/>
    <dgm:cxn modelId="{B60AC61C-E47F-4E55-9A70-86A41A3630A9}" srcId="{3585E8E4-D677-44B0-993E-9F3191CD5B58}" destId="{9E00B2CE-60F8-45E9-BFC1-62D52FBAEE13}" srcOrd="14" destOrd="0" parTransId="{7586B0A2-1CD0-474C-875B-06D0646D5614}" sibTransId="{182BFB56-F69A-43ED-90F5-EECACC6F4667}"/>
    <dgm:cxn modelId="{D666D620-90E7-4882-9468-342D085DDF8E}" srcId="{3585E8E4-D677-44B0-993E-9F3191CD5B58}" destId="{9938DE88-684C-4C6B-B94E-959B0CFA7FEC}" srcOrd="5" destOrd="0" parTransId="{28D1E0CF-36E9-4D53-940B-E49D75143BC9}" sibTransId="{1AFD9816-5AF7-4B5F-A118-3C5999982DE9}"/>
    <dgm:cxn modelId="{D1013A2B-E18A-434F-B910-70FEAA1DE2EF}" type="presOf" srcId="{A9E4B1C5-0F70-432C-9ECF-E733EF1C2447}" destId="{479BB497-809E-4199-ADC1-FE6A16F64EDC}" srcOrd="0" destOrd="0" presId="urn:microsoft.com/office/officeart/2005/8/layout/default"/>
    <dgm:cxn modelId="{AC2EA93A-BFA6-4CE7-B362-E8916C76AC0E}" srcId="{3585E8E4-D677-44B0-993E-9F3191CD5B58}" destId="{8A62A2D2-3F92-4EF8-A652-EAFF57297A10}" srcOrd="10" destOrd="0" parTransId="{5E3C1227-C033-404F-84DE-FBEACEA6E2D0}" sibTransId="{AEE5310D-2896-487F-B653-137993C75AB7}"/>
    <dgm:cxn modelId="{D43D9D3C-F025-41DC-8222-59FEB230E2F6}" type="presOf" srcId="{3585E8E4-D677-44B0-993E-9F3191CD5B58}" destId="{E4516422-1ACB-4B5D-B12F-184AB3A27164}" srcOrd="0" destOrd="0" presId="urn:microsoft.com/office/officeart/2005/8/layout/default"/>
    <dgm:cxn modelId="{BF42DF3E-993F-492C-BB56-D740C23DD733}" srcId="{3585E8E4-D677-44B0-993E-9F3191CD5B58}" destId="{594C509A-8FB1-4835-BABE-1B07646957B1}" srcOrd="11" destOrd="0" parTransId="{C1341EEB-2666-4B8B-9366-3008D075377D}" sibTransId="{A7FFFFAE-1F1A-4FE8-B821-E14138E51A34}"/>
    <dgm:cxn modelId="{B50AB55E-A691-4AAD-A903-E3B82406E380}" type="presOf" srcId="{8A62A2D2-3F92-4EF8-A652-EAFF57297A10}" destId="{4942E918-D27F-41EA-9017-50ECFD0861FE}" srcOrd="0" destOrd="0" presId="urn:microsoft.com/office/officeart/2005/8/layout/default"/>
    <dgm:cxn modelId="{C1CC3E44-BAC2-4A15-9EAE-A11AA1211EC2}" type="presOf" srcId="{F3A40082-862D-41E5-BAB4-5B1220DA8342}" destId="{84168D89-4FF2-4504-8CE6-C71253455F5B}" srcOrd="0" destOrd="0" presId="urn:microsoft.com/office/officeart/2005/8/layout/default"/>
    <dgm:cxn modelId="{2DD37769-D48C-4D8D-89D2-D506F7339AB9}" srcId="{3585E8E4-D677-44B0-993E-9F3191CD5B58}" destId="{6033AE69-E1D4-434D-9C8F-A91F230D5E4C}" srcOrd="1" destOrd="0" parTransId="{75E9FA3B-8CEC-4693-AE68-1189FFB26337}" sibTransId="{AD7436CA-E799-4ACA-A807-58E52A4D142F}"/>
    <dgm:cxn modelId="{6AAD474A-4B91-4B27-9A94-0B615F6B0588}" type="presOf" srcId="{5D8A74FA-8452-49CD-A604-8AA61A193316}" destId="{D9820DC4-48F0-41DA-8D0C-9DA1E006F220}" srcOrd="0" destOrd="0" presId="urn:microsoft.com/office/officeart/2005/8/layout/default"/>
    <dgm:cxn modelId="{5D896C6E-359C-4932-A6B6-737C2EDD536F}" srcId="{3585E8E4-D677-44B0-993E-9F3191CD5B58}" destId="{A6F75CED-F8DD-4DF1-B7CB-B7948BC680B6}" srcOrd="0" destOrd="0" parTransId="{03C89B7D-A3F8-4A28-AD88-858449234FF5}" sibTransId="{6F53DBB8-A3F2-4C0C-925B-09D04D862087}"/>
    <dgm:cxn modelId="{726E614F-B0E9-4203-961E-8233F33DF06C}" srcId="{3585E8E4-D677-44B0-993E-9F3191CD5B58}" destId="{50325050-0F64-4DD2-ADBF-9E6DE2AF9C78}" srcOrd="13" destOrd="0" parTransId="{CBF5E7A8-023A-4DA8-84E7-26A2B99B562E}" sibTransId="{1873F525-C30B-41F2-9817-99DA93457234}"/>
    <dgm:cxn modelId="{DC57B44F-6FDA-4AFD-9DF5-E4CACEB6B173}" type="presOf" srcId="{6033AE69-E1D4-434D-9C8F-A91F230D5E4C}" destId="{4591CDC2-9A2E-4A65-BB35-7C9E346D2FE9}" srcOrd="0" destOrd="0" presId="urn:microsoft.com/office/officeart/2005/8/layout/default"/>
    <dgm:cxn modelId="{02A9A072-C3BE-4E93-834F-AE628954E5A4}" type="presOf" srcId="{9938DE88-684C-4C6B-B94E-959B0CFA7FEC}" destId="{32500808-BB5A-410C-9536-8D3D65A6BCC5}" srcOrd="0" destOrd="0" presId="urn:microsoft.com/office/officeart/2005/8/layout/default"/>
    <dgm:cxn modelId="{D35B4080-0E32-4F96-956B-D9955FC8A4CC}" type="presOf" srcId="{AE73606B-4EAF-4EB2-8CCC-435A32721384}" destId="{D424A0D4-24ED-4A39-BD8E-74A9EE6EFFFC}" srcOrd="0" destOrd="0" presId="urn:microsoft.com/office/officeart/2005/8/layout/default"/>
    <dgm:cxn modelId="{1514FD83-9642-4C26-80E8-C9EFD7331F49}" type="presOf" srcId="{FD48821E-B41B-4339-95F4-04AAE99173AE}" destId="{EBCD3010-EBCE-429B-88FA-BC68DF6BD0AF}" srcOrd="0" destOrd="0" presId="urn:microsoft.com/office/officeart/2005/8/layout/default"/>
    <dgm:cxn modelId="{3E4D6E8D-ED16-480A-9E64-3E2BCDDEB288}" srcId="{3585E8E4-D677-44B0-993E-9F3191CD5B58}" destId="{A9E4B1C5-0F70-432C-9ECF-E733EF1C2447}" srcOrd="2" destOrd="0" parTransId="{A3BD1176-FB88-430F-A6D8-ED5BB20685BB}" sibTransId="{8C13D53B-7A17-4E91-B8D0-3DEF380C9FA0}"/>
    <dgm:cxn modelId="{EEF2C299-7253-49A2-8C8D-FAFADBA211EB}" type="presOf" srcId="{50325050-0F64-4DD2-ADBF-9E6DE2AF9C78}" destId="{97E390D5-4FEF-43D7-A246-ED601ACD3300}" srcOrd="0" destOrd="0" presId="urn:microsoft.com/office/officeart/2005/8/layout/default"/>
    <dgm:cxn modelId="{9E36DA9D-A106-4F6E-AFA2-C10A82FD9166}" type="presOf" srcId="{A16B7B9C-05A2-45CA-B6D4-01F57FD0FB2D}" destId="{D207E928-8787-4BB3-A22A-76FAF890D6C4}" srcOrd="0" destOrd="0" presId="urn:microsoft.com/office/officeart/2005/8/layout/default"/>
    <dgm:cxn modelId="{7A57FAAD-D851-4B44-8A0B-4F5C2EEA792C}" srcId="{3585E8E4-D677-44B0-993E-9F3191CD5B58}" destId="{F3A40082-862D-41E5-BAB4-5B1220DA8342}" srcOrd="7" destOrd="0" parTransId="{2CEB33C4-962E-477F-98B6-9289FB2C8673}" sibTransId="{46EB2F6E-E1FE-424E-9C64-9E78734A4BA6}"/>
    <dgm:cxn modelId="{2790CBAE-18B2-4539-A915-2C93C056518E}" type="presOf" srcId="{34930C42-B59D-4189-959D-F40EF37EBD9E}" destId="{31FE0B7C-6A41-4E8B-A1A5-B995D39F1C56}" srcOrd="0" destOrd="0" presId="urn:microsoft.com/office/officeart/2005/8/layout/default"/>
    <dgm:cxn modelId="{37F803AF-B5BB-431C-8411-D9B31F488F90}" srcId="{3585E8E4-D677-44B0-993E-9F3191CD5B58}" destId="{5D8A74FA-8452-49CD-A604-8AA61A193316}" srcOrd="8" destOrd="0" parTransId="{DBD7C210-CE14-42AC-8C1C-C260FAC03254}" sibTransId="{02D560EF-D98A-46FC-9D9D-255DC5C47958}"/>
    <dgm:cxn modelId="{1FAEA9C0-0379-4A73-BFF7-3724C2DEE23D}" srcId="{3585E8E4-D677-44B0-993E-9F3191CD5B58}" destId="{34930C42-B59D-4189-959D-F40EF37EBD9E}" srcOrd="3" destOrd="0" parTransId="{AEAA8020-9FBF-4AE6-A6BA-88F15D6276D7}" sibTransId="{2717C623-C0A6-4D71-AB70-AB144BEF4D34}"/>
    <dgm:cxn modelId="{800915C4-BA1A-42BC-B92B-C4AEE37034DC}" srcId="{3585E8E4-D677-44B0-993E-9F3191CD5B58}" destId="{AE73606B-4EAF-4EB2-8CCC-435A32721384}" srcOrd="9" destOrd="0" parTransId="{BDFD277D-0080-433B-811E-F8BF31CA7068}" sibTransId="{6C241503-02BF-4461-850B-67B5FC925B54}"/>
    <dgm:cxn modelId="{244826D2-8520-4A6D-86EB-ABB010B2B270}" srcId="{3585E8E4-D677-44B0-993E-9F3191CD5B58}" destId="{6BBBA728-C774-4E21-BA93-412868606465}" srcOrd="12" destOrd="0" parTransId="{E6ED98CA-F144-4F25-BB3A-36E7A31F5CD6}" sibTransId="{B82740F1-8199-4C55-AA45-95E7E22605D4}"/>
    <dgm:cxn modelId="{BEFCE0D9-C60F-48E3-9348-546351843A17}" type="presOf" srcId="{594C509A-8FB1-4835-BABE-1B07646957B1}" destId="{547EA5C1-1171-4F95-BC2F-A81B17A2DF31}" srcOrd="0" destOrd="0" presId="urn:microsoft.com/office/officeart/2005/8/layout/default"/>
    <dgm:cxn modelId="{D44373E1-074A-4A0B-AE89-F49BF0476F41}" srcId="{3585E8E4-D677-44B0-993E-9F3191CD5B58}" destId="{A16B7B9C-05A2-45CA-B6D4-01F57FD0FB2D}" srcOrd="4" destOrd="0" parTransId="{AB7FD949-F3EB-4EFF-962A-AE17AB55F633}" sibTransId="{3BB28D47-2311-436A-893A-78C99F0336C1}"/>
    <dgm:cxn modelId="{753E2FE6-9A68-4783-87C7-E525227E37E8}" type="presOf" srcId="{A6F75CED-F8DD-4DF1-B7CB-B7948BC680B6}" destId="{9ACAF40F-E3C1-4DEC-AF2E-AEB757C4F25B}" srcOrd="0" destOrd="0" presId="urn:microsoft.com/office/officeart/2005/8/layout/default"/>
    <dgm:cxn modelId="{CB064FBF-F069-4B52-8543-65F70576FB65}" type="presParOf" srcId="{E4516422-1ACB-4B5D-B12F-184AB3A27164}" destId="{9ACAF40F-E3C1-4DEC-AF2E-AEB757C4F25B}" srcOrd="0" destOrd="0" presId="urn:microsoft.com/office/officeart/2005/8/layout/default"/>
    <dgm:cxn modelId="{E4DB7ACF-EF75-4983-9CD5-7EAB1CCB23C5}" type="presParOf" srcId="{E4516422-1ACB-4B5D-B12F-184AB3A27164}" destId="{B013EE3D-CD61-4CDF-B10B-323F93F47172}" srcOrd="1" destOrd="0" presId="urn:microsoft.com/office/officeart/2005/8/layout/default"/>
    <dgm:cxn modelId="{2A5BC4C3-007C-4245-B9EC-290B68937504}" type="presParOf" srcId="{E4516422-1ACB-4B5D-B12F-184AB3A27164}" destId="{4591CDC2-9A2E-4A65-BB35-7C9E346D2FE9}" srcOrd="2" destOrd="0" presId="urn:microsoft.com/office/officeart/2005/8/layout/default"/>
    <dgm:cxn modelId="{C7A6F0DD-5CD9-4C49-BE21-084B6EC2C0DE}" type="presParOf" srcId="{E4516422-1ACB-4B5D-B12F-184AB3A27164}" destId="{72DC8051-F671-4116-91D5-8473B7A2E918}" srcOrd="3" destOrd="0" presId="urn:microsoft.com/office/officeart/2005/8/layout/default"/>
    <dgm:cxn modelId="{C3187D2B-BF5A-4B5E-A9A7-FAFBDA45D6B3}" type="presParOf" srcId="{E4516422-1ACB-4B5D-B12F-184AB3A27164}" destId="{479BB497-809E-4199-ADC1-FE6A16F64EDC}" srcOrd="4" destOrd="0" presId="urn:microsoft.com/office/officeart/2005/8/layout/default"/>
    <dgm:cxn modelId="{1FC91EBC-52FE-43AB-A8A2-93B5A75481C0}" type="presParOf" srcId="{E4516422-1ACB-4B5D-B12F-184AB3A27164}" destId="{13EFB269-4C8C-4609-8BA1-8E9B3D532E59}" srcOrd="5" destOrd="0" presId="urn:microsoft.com/office/officeart/2005/8/layout/default"/>
    <dgm:cxn modelId="{5632BE10-A8BC-4248-93AF-C7657FF6C383}" type="presParOf" srcId="{E4516422-1ACB-4B5D-B12F-184AB3A27164}" destId="{31FE0B7C-6A41-4E8B-A1A5-B995D39F1C56}" srcOrd="6" destOrd="0" presId="urn:microsoft.com/office/officeart/2005/8/layout/default"/>
    <dgm:cxn modelId="{27B14D88-FFB4-4F1E-B0CB-BE415C4211C4}" type="presParOf" srcId="{E4516422-1ACB-4B5D-B12F-184AB3A27164}" destId="{4050CDC3-C2F1-451A-8446-04FB86F0101B}" srcOrd="7" destOrd="0" presId="urn:microsoft.com/office/officeart/2005/8/layout/default"/>
    <dgm:cxn modelId="{C8244D1A-C157-4B1D-BB34-3FCC759D60B3}" type="presParOf" srcId="{E4516422-1ACB-4B5D-B12F-184AB3A27164}" destId="{D207E928-8787-4BB3-A22A-76FAF890D6C4}" srcOrd="8" destOrd="0" presId="urn:microsoft.com/office/officeart/2005/8/layout/default"/>
    <dgm:cxn modelId="{8F947F0C-E0D4-4FF9-B21C-8D06370228FF}" type="presParOf" srcId="{E4516422-1ACB-4B5D-B12F-184AB3A27164}" destId="{39DCC633-E1F3-4731-8503-F39048207847}" srcOrd="9" destOrd="0" presId="urn:microsoft.com/office/officeart/2005/8/layout/default"/>
    <dgm:cxn modelId="{6E31EF00-E769-46D5-AA89-A39492CCC974}" type="presParOf" srcId="{E4516422-1ACB-4B5D-B12F-184AB3A27164}" destId="{32500808-BB5A-410C-9536-8D3D65A6BCC5}" srcOrd="10" destOrd="0" presId="urn:microsoft.com/office/officeart/2005/8/layout/default"/>
    <dgm:cxn modelId="{0785276A-7FAE-418E-B91C-94C0238F918E}" type="presParOf" srcId="{E4516422-1ACB-4B5D-B12F-184AB3A27164}" destId="{CFD482CE-7858-4007-9E9C-3AAA606A56FB}" srcOrd="11" destOrd="0" presId="urn:microsoft.com/office/officeart/2005/8/layout/default"/>
    <dgm:cxn modelId="{E75FA325-E20C-4952-AC71-4953BF1F6F67}" type="presParOf" srcId="{E4516422-1ACB-4B5D-B12F-184AB3A27164}" destId="{EBCD3010-EBCE-429B-88FA-BC68DF6BD0AF}" srcOrd="12" destOrd="0" presId="urn:microsoft.com/office/officeart/2005/8/layout/default"/>
    <dgm:cxn modelId="{12115E64-B9CC-4F67-BC2B-9688EF934A9D}" type="presParOf" srcId="{E4516422-1ACB-4B5D-B12F-184AB3A27164}" destId="{7224F983-496E-4265-8953-702AC7954EBE}" srcOrd="13" destOrd="0" presId="urn:microsoft.com/office/officeart/2005/8/layout/default"/>
    <dgm:cxn modelId="{1DA22437-F9D1-41A4-9C74-F0D3AF9E2072}" type="presParOf" srcId="{E4516422-1ACB-4B5D-B12F-184AB3A27164}" destId="{84168D89-4FF2-4504-8CE6-C71253455F5B}" srcOrd="14" destOrd="0" presId="urn:microsoft.com/office/officeart/2005/8/layout/default"/>
    <dgm:cxn modelId="{11DB6C03-7040-412E-B466-1ACC17B0B161}" type="presParOf" srcId="{E4516422-1ACB-4B5D-B12F-184AB3A27164}" destId="{8B3CA051-FB5E-4E87-9782-81CB6B2BBAD4}" srcOrd="15" destOrd="0" presId="urn:microsoft.com/office/officeart/2005/8/layout/default"/>
    <dgm:cxn modelId="{C413EA84-8273-42AE-932A-628878A2F684}" type="presParOf" srcId="{E4516422-1ACB-4B5D-B12F-184AB3A27164}" destId="{D9820DC4-48F0-41DA-8D0C-9DA1E006F220}" srcOrd="16" destOrd="0" presId="urn:microsoft.com/office/officeart/2005/8/layout/default"/>
    <dgm:cxn modelId="{D1C2CE7C-58D6-410D-8D7B-BFF29AE7EF9E}" type="presParOf" srcId="{E4516422-1ACB-4B5D-B12F-184AB3A27164}" destId="{C735C652-BC03-4D73-B013-A1582BCE7935}" srcOrd="17" destOrd="0" presId="urn:microsoft.com/office/officeart/2005/8/layout/default"/>
    <dgm:cxn modelId="{7EDB1D57-C42E-4DAC-812D-32CBFB80763E}" type="presParOf" srcId="{E4516422-1ACB-4B5D-B12F-184AB3A27164}" destId="{D424A0D4-24ED-4A39-BD8E-74A9EE6EFFFC}" srcOrd="18" destOrd="0" presId="urn:microsoft.com/office/officeart/2005/8/layout/default"/>
    <dgm:cxn modelId="{9DC28D37-3BEB-4986-B2A1-336C043A3988}" type="presParOf" srcId="{E4516422-1ACB-4B5D-B12F-184AB3A27164}" destId="{872B6386-4B4C-4004-860C-E117BCEEC0D2}" srcOrd="19" destOrd="0" presId="urn:microsoft.com/office/officeart/2005/8/layout/default"/>
    <dgm:cxn modelId="{4D08395B-90E9-4720-A8D2-E5958C861C41}" type="presParOf" srcId="{E4516422-1ACB-4B5D-B12F-184AB3A27164}" destId="{4942E918-D27F-41EA-9017-50ECFD0861FE}" srcOrd="20" destOrd="0" presId="urn:microsoft.com/office/officeart/2005/8/layout/default"/>
    <dgm:cxn modelId="{5E062FB6-52AD-4C37-8D5D-91D2A3796013}" type="presParOf" srcId="{E4516422-1ACB-4B5D-B12F-184AB3A27164}" destId="{4C05D7D3-082A-46BE-82FD-769BD626A0E1}" srcOrd="21" destOrd="0" presId="urn:microsoft.com/office/officeart/2005/8/layout/default"/>
    <dgm:cxn modelId="{143C419D-9BC9-4D9A-87AB-AEB2D569A206}" type="presParOf" srcId="{E4516422-1ACB-4B5D-B12F-184AB3A27164}" destId="{547EA5C1-1171-4F95-BC2F-A81B17A2DF31}" srcOrd="22" destOrd="0" presId="urn:microsoft.com/office/officeart/2005/8/layout/default"/>
    <dgm:cxn modelId="{D7B2E527-8BC0-4D5A-9031-FC3BEC818ABD}" type="presParOf" srcId="{E4516422-1ACB-4B5D-B12F-184AB3A27164}" destId="{A6C145D6-3DDC-44B3-99A2-9500097C64AC}" srcOrd="23" destOrd="0" presId="urn:microsoft.com/office/officeart/2005/8/layout/default"/>
    <dgm:cxn modelId="{8CF77AC8-1B93-40E9-A332-E7DAF817D7A9}" type="presParOf" srcId="{E4516422-1ACB-4B5D-B12F-184AB3A27164}" destId="{B1A3902F-460D-4D72-A8E7-F371F0FF132B}" srcOrd="24" destOrd="0" presId="urn:microsoft.com/office/officeart/2005/8/layout/default"/>
    <dgm:cxn modelId="{3ED2A029-B8F2-4D48-80A1-B8E65C8ABECD}" type="presParOf" srcId="{E4516422-1ACB-4B5D-B12F-184AB3A27164}" destId="{38D73067-6B76-46DC-BA39-4FA023573477}" srcOrd="25" destOrd="0" presId="urn:microsoft.com/office/officeart/2005/8/layout/default"/>
    <dgm:cxn modelId="{E38216B7-25C0-49E2-9978-06565F252653}" type="presParOf" srcId="{E4516422-1ACB-4B5D-B12F-184AB3A27164}" destId="{97E390D5-4FEF-43D7-A246-ED601ACD3300}" srcOrd="26" destOrd="0" presId="urn:microsoft.com/office/officeart/2005/8/layout/default"/>
    <dgm:cxn modelId="{CCCCE005-F07C-41A5-9965-6B28558F94BA}" type="presParOf" srcId="{E4516422-1ACB-4B5D-B12F-184AB3A27164}" destId="{7D27DED7-2829-4E14-BA65-91FE9C753ED3}" srcOrd="27" destOrd="0" presId="urn:microsoft.com/office/officeart/2005/8/layout/default"/>
    <dgm:cxn modelId="{7DDD4BAA-D512-4AD6-BB85-7105F83A7E5F}" type="presParOf" srcId="{E4516422-1ACB-4B5D-B12F-184AB3A27164}" destId="{41C5DFE4-0656-4955-8B36-F63BE6835D2B}" srcOrd="2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CAF40F-E3C1-4DEC-AF2E-AEB757C4F25B}">
      <dsp:nvSpPr>
        <dsp:cNvPr id="0" name=""/>
        <dsp:cNvSpPr/>
      </dsp:nvSpPr>
      <dsp:spPr>
        <a:xfrm>
          <a:off x="546373" y="4899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1. Бак смазки пильного механизма</a:t>
          </a:r>
          <a:endParaRPr lang="en-US" sz="1400" kern="1200"/>
        </a:p>
      </dsp:txBody>
      <dsp:txXfrm>
        <a:off x="546373" y="4899"/>
        <a:ext cx="1542561" cy="925537"/>
      </dsp:txXfrm>
    </dsp:sp>
    <dsp:sp modelId="{4591CDC2-9A2E-4A65-BB35-7C9E346D2FE9}">
      <dsp:nvSpPr>
        <dsp:cNvPr id="0" name=""/>
        <dsp:cNvSpPr/>
      </dsp:nvSpPr>
      <dsp:spPr>
        <a:xfrm>
          <a:off x="2243191" y="4899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2. Пильная шина</a:t>
          </a:r>
          <a:endParaRPr lang="en-US" sz="1400" kern="1200"/>
        </a:p>
      </dsp:txBody>
      <dsp:txXfrm>
        <a:off x="2243191" y="4899"/>
        <a:ext cx="1542561" cy="925537"/>
      </dsp:txXfrm>
    </dsp:sp>
    <dsp:sp modelId="{479BB497-809E-4199-ADC1-FE6A16F64EDC}">
      <dsp:nvSpPr>
        <dsp:cNvPr id="0" name=""/>
        <dsp:cNvSpPr/>
      </dsp:nvSpPr>
      <dsp:spPr>
        <a:xfrm>
          <a:off x="3940009" y="4899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3. Протаскивающие ролики (вальцы)</a:t>
          </a:r>
          <a:endParaRPr lang="en-US" sz="1400" kern="1200"/>
        </a:p>
      </dsp:txBody>
      <dsp:txXfrm>
        <a:off x="3940009" y="4899"/>
        <a:ext cx="1542561" cy="925537"/>
      </dsp:txXfrm>
    </dsp:sp>
    <dsp:sp modelId="{31FE0B7C-6A41-4E8B-A1A5-B995D39F1C56}">
      <dsp:nvSpPr>
        <dsp:cNvPr id="0" name=""/>
        <dsp:cNvSpPr/>
      </dsp:nvSpPr>
      <dsp:spPr>
        <a:xfrm>
          <a:off x="546373" y="1084693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4. Ротатор</a:t>
          </a:r>
          <a:endParaRPr lang="en-US" sz="1400" kern="1200"/>
        </a:p>
      </dsp:txBody>
      <dsp:txXfrm>
        <a:off x="546373" y="1084693"/>
        <a:ext cx="1542561" cy="925537"/>
      </dsp:txXfrm>
    </dsp:sp>
    <dsp:sp modelId="{D207E928-8787-4BB3-A22A-76FAF890D6C4}">
      <dsp:nvSpPr>
        <dsp:cNvPr id="0" name=""/>
        <dsp:cNvSpPr/>
      </dsp:nvSpPr>
      <dsp:spPr>
        <a:xfrm>
          <a:off x="2243191" y="1084693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5. Задние сучкорезные ножи</a:t>
          </a:r>
          <a:endParaRPr lang="en-US" sz="1400" kern="1200"/>
        </a:p>
      </dsp:txBody>
      <dsp:txXfrm>
        <a:off x="2243191" y="1084693"/>
        <a:ext cx="1542561" cy="925537"/>
      </dsp:txXfrm>
    </dsp:sp>
    <dsp:sp modelId="{32500808-BB5A-410C-9536-8D3D65A6BCC5}">
      <dsp:nvSpPr>
        <dsp:cNvPr id="0" name=""/>
        <dsp:cNvSpPr/>
      </dsp:nvSpPr>
      <dsp:spPr>
        <a:xfrm>
          <a:off x="3940009" y="1084693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6. Цилиндр сучкорезных ножей</a:t>
          </a:r>
          <a:endParaRPr lang="en-US" sz="1400" kern="1200"/>
        </a:p>
      </dsp:txBody>
      <dsp:txXfrm>
        <a:off x="3940009" y="1084693"/>
        <a:ext cx="1542561" cy="925537"/>
      </dsp:txXfrm>
    </dsp:sp>
    <dsp:sp modelId="{EBCD3010-EBCE-429B-88FA-BC68DF6BD0AF}">
      <dsp:nvSpPr>
        <dsp:cNvPr id="0" name=""/>
        <dsp:cNvSpPr/>
      </dsp:nvSpPr>
      <dsp:spPr>
        <a:xfrm>
          <a:off x="546373" y="2164486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7. Серьга</a:t>
          </a:r>
          <a:endParaRPr lang="en-US" sz="1400" kern="1200"/>
        </a:p>
      </dsp:txBody>
      <dsp:txXfrm>
        <a:off x="546373" y="2164486"/>
        <a:ext cx="1542561" cy="925537"/>
      </dsp:txXfrm>
    </dsp:sp>
    <dsp:sp modelId="{84168D89-4FF2-4504-8CE6-C71253455F5B}">
      <dsp:nvSpPr>
        <dsp:cNvPr id="0" name=""/>
        <dsp:cNvSpPr/>
      </dsp:nvSpPr>
      <dsp:spPr>
        <a:xfrm>
          <a:off x="2243191" y="2164486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8. Кантователь</a:t>
          </a:r>
          <a:endParaRPr lang="en-US" sz="1400" kern="1200"/>
        </a:p>
      </dsp:txBody>
      <dsp:txXfrm>
        <a:off x="2243191" y="2164486"/>
        <a:ext cx="1542561" cy="925537"/>
      </dsp:txXfrm>
    </dsp:sp>
    <dsp:sp modelId="{D9820DC4-48F0-41DA-8D0C-9DA1E006F220}">
      <dsp:nvSpPr>
        <dsp:cNvPr id="0" name=""/>
        <dsp:cNvSpPr/>
      </dsp:nvSpPr>
      <dsp:spPr>
        <a:xfrm>
          <a:off x="3940009" y="2164486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9. Цилиндр кантователя</a:t>
          </a:r>
          <a:endParaRPr lang="en-US" sz="1400" kern="1200"/>
        </a:p>
      </dsp:txBody>
      <dsp:txXfrm>
        <a:off x="3940009" y="2164486"/>
        <a:ext cx="1542561" cy="925537"/>
      </dsp:txXfrm>
    </dsp:sp>
    <dsp:sp modelId="{D424A0D4-24ED-4A39-BD8E-74A9EE6EFFFC}">
      <dsp:nvSpPr>
        <dsp:cNvPr id="0" name=""/>
        <dsp:cNvSpPr/>
      </dsp:nvSpPr>
      <dsp:spPr>
        <a:xfrm>
          <a:off x="546373" y="3244279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10. Цилиндр пилы</a:t>
          </a:r>
          <a:endParaRPr lang="en-US" sz="1400" kern="1200"/>
        </a:p>
      </dsp:txBody>
      <dsp:txXfrm>
        <a:off x="546373" y="3244279"/>
        <a:ext cx="1542561" cy="925537"/>
      </dsp:txXfrm>
    </dsp:sp>
    <dsp:sp modelId="{4942E918-D27F-41EA-9017-50ECFD0861FE}">
      <dsp:nvSpPr>
        <dsp:cNvPr id="0" name=""/>
        <dsp:cNvSpPr/>
      </dsp:nvSpPr>
      <dsp:spPr>
        <a:xfrm>
          <a:off x="2243191" y="3244279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11. Мотор пилы</a:t>
          </a:r>
          <a:endParaRPr lang="en-US" sz="1400" kern="1200"/>
        </a:p>
      </dsp:txBody>
      <dsp:txXfrm>
        <a:off x="2243191" y="3244279"/>
        <a:ext cx="1542561" cy="925537"/>
      </dsp:txXfrm>
    </dsp:sp>
    <dsp:sp modelId="{547EA5C1-1171-4F95-BC2F-A81B17A2DF31}">
      <dsp:nvSpPr>
        <dsp:cNvPr id="0" name=""/>
        <dsp:cNvSpPr/>
      </dsp:nvSpPr>
      <dsp:spPr>
        <a:xfrm>
          <a:off x="3940009" y="3244279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12. Серийный номер</a:t>
          </a:r>
          <a:endParaRPr lang="en-US" sz="1400" kern="1200"/>
        </a:p>
      </dsp:txBody>
      <dsp:txXfrm>
        <a:off x="3940009" y="3244279"/>
        <a:ext cx="1542561" cy="925537"/>
      </dsp:txXfrm>
    </dsp:sp>
    <dsp:sp modelId="{B1A3902F-460D-4D72-A8E7-F371F0FF132B}">
      <dsp:nvSpPr>
        <dsp:cNvPr id="0" name=""/>
        <dsp:cNvSpPr/>
      </dsp:nvSpPr>
      <dsp:spPr>
        <a:xfrm>
          <a:off x="546373" y="4324073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13. Бачок для краски системы цветомаркировки</a:t>
          </a:r>
          <a:endParaRPr lang="en-US" sz="1400" kern="1200"/>
        </a:p>
      </dsp:txBody>
      <dsp:txXfrm>
        <a:off x="546373" y="4324073"/>
        <a:ext cx="1542561" cy="925537"/>
      </dsp:txXfrm>
    </dsp:sp>
    <dsp:sp modelId="{97E390D5-4FEF-43D7-A246-ED601ACD3300}">
      <dsp:nvSpPr>
        <dsp:cNvPr id="0" name=""/>
        <dsp:cNvSpPr/>
      </dsp:nvSpPr>
      <dsp:spPr>
        <a:xfrm>
          <a:off x="2243191" y="4324073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14. Моторы протяжки</a:t>
          </a:r>
          <a:endParaRPr lang="en-US" sz="1400" kern="1200"/>
        </a:p>
      </dsp:txBody>
      <dsp:txXfrm>
        <a:off x="2243191" y="4324073"/>
        <a:ext cx="1542561" cy="925537"/>
      </dsp:txXfrm>
    </dsp:sp>
    <dsp:sp modelId="{41C5DFE4-0656-4955-8B36-F63BE6835D2B}">
      <dsp:nvSpPr>
        <dsp:cNvPr id="0" name=""/>
        <dsp:cNvSpPr/>
      </dsp:nvSpPr>
      <dsp:spPr>
        <a:xfrm>
          <a:off x="3940009" y="4324073"/>
          <a:ext cx="1542561" cy="925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/>
            <a:t>15. Передние сучкорезные ножи</a:t>
          </a:r>
          <a:endParaRPr lang="en-US" sz="1400" kern="1200"/>
        </a:p>
      </dsp:txBody>
      <dsp:txXfrm>
        <a:off x="3940009" y="4324073"/>
        <a:ext cx="1542561" cy="9255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121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019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077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080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853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233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01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868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125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785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052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049D3-2E42-40C8-BDFF-877BFD03435A}" type="datetimeFigureOut">
              <a:rPr lang="ru-RU" smtClean="0"/>
              <a:t>02.04.2021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4F591-B29F-4FB6-85E4-2AF0C8BCC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060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8CF7B5-CAD0-4290-B1B8-91A4844A4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2021" y="3231931"/>
            <a:ext cx="3852041" cy="18340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dirty="0" err="1"/>
              <a:t>Харвестерная</a:t>
            </a:r>
            <a:r>
              <a:rPr lang="en-US" sz="4000" dirty="0"/>
              <a:t> </a:t>
            </a:r>
            <a:r>
              <a:rPr lang="en-US" sz="4000" dirty="0" err="1"/>
              <a:t>головка</a:t>
            </a:r>
            <a:endParaRPr lang="en-US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FA061E-BE97-4FF8-9944-BEF96152E2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82910" y="5242675"/>
            <a:ext cx="4330262" cy="68328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000"/>
              <a:t>Презентация студента М-2 Ершова Артема.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A262CF60-EE5F-417E-B561-15FCC59276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68" b="6163"/>
          <a:stretch/>
        </p:blipFill>
        <p:spPr>
          <a:xfrm>
            <a:off x="20" y="10"/>
            <a:ext cx="7606728" cy="427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33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A37F43-9D4A-4E6D-BB2F-FF0E8D77D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8.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Кантователь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9A1418-FF2E-4A4D-B1E8-720A667F73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931" y="2438400"/>
            <a:ext cx="3505494" cy="378541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 err="1"/>
              <a:t>Служит</a:t>
            </a:r>
            <a:r>
              <a:rPr lang="en-US" sz="2000" dirty="0"/>
              <a:t> </a:t>
            </a:r>
            <a:r>
              <a:rPr lang="en-US" sz="2000" dirty="0" err="1"/>
              <a:t>для</a:t>
            </a:r>
            <a:r>
              <a:rPr lang="en-US" sz="2000" dirty="0"/>
              <a:t> </a:t>
            </a:r>
            <a:r>
              <a:rPr lang="en-US" sz="2000" dirty="0" err="1"/>
              <a:t>наклона</a:t>
            </a:r>
            <a:r>
              <a:rPr lang="en-US" sz="2000" dirty="0"/>
              <a:t> </a:t>
            </a:r>
            <a:r>
              <a:rPr lang="ru-RU" sz="2000" dirty="0" err="1"/>
              <a:t>Харвестерной</a:t>
            </a:r>
            <a:r>
              <a:rPr lang="ru-RU" sz="2000" dirty="0"/>
              <a:t> головки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D6772CD-4F7F-410C-B0A6-0A160FF3AD2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05862" y="1232971"/>
            <a:ext cx="6019331" cy="438881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019638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D1AA55E-40D5-461B-A5A8-4AE8AAB71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122CE-4F67-4182-9B4D-81A5DB30C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776" y="1336390"/>
            <a:ext cx="6190412" cy="118292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300"/>
              <a:t>9. Цилиндр кантователя</a:t>
            </a:r>
          </a:p>
        </p:txBody>
      </p:sp>
      <p:cxnSp>
        <p:nvCxnSpPr>
          <p:cNvPr id="14" name="!!Straight Connector">
            <a:extLst>
              <a:ext uri="{FF2B5EF4-FFF2-40B4-BE49-F238E27FC236}">
                <a16:creationId xmlns:a16="http://schemas.microsoft.com/office/drawing/2014/main" id="{7EB498BD-8089-4626-91EA-4978EBEF5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Текст 5">
            <a:extLst>
              <a:ext uri="{FF2B5EF4-FFF2-40B4-BE49-F238E27FC236}">
                <a16:creationId xmlns:a16="http://schemas.microsoft.com/office/drawing/2014/main" id="{7607C6D1-FB1C-4323-A040-A90D1E820C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3776" y="2829330"/>
            <a:ext cx="6190412" cy="3344459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alpha val="80000"/>
                  </a:schemeClr>
                </a:solidFill>
              </a:rPr>
              <a:t>Служит</a:t>
            </a:r>
            <a:r>
              <a:rPr lang="en-US" sz="20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80000"/>
                  </a:schemeClr>
                </a:solidFill>
              </a:rPr>
              <a:t>для</a:t>
            </a:r>
            <a:r>
              <a:rPr lang="en-US" sz="20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80000"/>
                  </a:schemeClr>
                </a:solidFill>
              </a:rPr>
              <a:t>баланса</a:t>
            </a:r>
            <a:r>
              <a:rPr lang="en-US" sz="20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alpha val="80000"/>
                  </a:schemeClr>
                </a:solidFill>
              </a:rPr>
              <a:t>Харвестерной</a:t>
            </a:r>
            <a:r>
              <a:rPr lang="ru-RU" sz="2000" dirty="0">
                <a:solidFill>
                  <a:schemeClr val="tx1">
                    <a:alpha val="80000"/>
                  </a:schemeClr>
                </a:solidFill>
              </a:rPr>
              <a:t> головки</a:t>
            </a:r>
            <a:endParaRPr lang="en-US" sz="2000" dirty="0">
              <a:solidFill>
                <a:schemeClr val="tx1">
                  <a:alpha val="80000"/>
                </a:schemeClr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alpha val="80000"/>
                </a:schemeClr>
              </a:solidFill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EC0A84C4-1C45-4106-B570-814E4395F8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529" r="9722" b="1"/>
          <a:stretch/>
        </p:blipFill>
        <p:spPr>
          <a:xfrm>
            <a:off x="7451965" y="1665519"/>
            <a:ext cx="4267645" cy="4267645"/>
          </a:xfrm>
          <a:custGeom>
            <a:avLst/>
            <a:gdLst/>
            <a:ahLst/>
            <a:cxnLst/>
            <a:rect l="l" t="t" r="r" b="b"/>
            <a:pathLst>
              <a:path w="2457864" h="2457864">
                <a:moveTo>
                  <a:pt x="1228932" y="0"/>
                </a:moveTo>
                <a:cubicBezTo>
                  <a:pt x="1907652" y="0"/>
                  <a:pt x="2457864" y="550212"/>
                  <a:pt x="2457864" y="1228932"/>
                </a:cubicBezTo>
                <a:cubicBezTo>
                  <a:pt x="2457864" y="1907652"/>
                  <a:pt x="1907652" y="2457864"/>
                  <a:pt x="1228932" y="2457864"/>
                </a:cubicBezTo>
                <a:cubicBezTo>
                  <a:pt x="550212" y="2457864"/>
                  <a:pt x="0" y="1907652"/>
                  <a:pt x="0" y="1228932"/>
                </a:cubicBezTo>
                <a:cubicBezTo>
                  <a:pt x="0" y="550212"/>
                  <a:pt x="550212" y="0"/>
                  <a:pt x="1228932" y="0"/>
                </a:cubicBezTo>
                <a:close/>
              </a:path>
            </a:pathLst>
          </a:custGeom>
        </p:spPr>
      </p:pic>
      <p:sp>
        <p:nvSpPr>
          <p:cNvPr id="16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!!circle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192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B5A0DB2-47E6-4C50-A409-1A449EFE9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10. Цилиндр пилы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F3103042-EF25-4245-A9E2-3A54C244CD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чего служит.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0BF6FBEF-4C07-4269-B1B7-AA9FBB782EE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Служит для привода в действие шину </a:t>
            </a:r>
          </a:p>
          <a:p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E72572F9-34B9-49C0-BC03-8591F0655D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84823A80-EEE4-40C7-AFD2-3761C7D2C0B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868319" y="2761456"/>
            <a:ext cx="37909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73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65000"/>
              </a:schemeClr>
            </a:gs>
            <a:gs pos="74000">
              <a:schemeClr val="bg1">
                <a:lumMod val="50000"/>
              </a:schemeClr>
            </a:gs>
            <a:gs pos="83000">
              <a:schemeClr val="tx1">
                <a:lumMod val="50000"/>
                <a:lumOff val="5000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13F8BD-899B-4879-83F9-BA4AB0741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11. Мотор пилы</a:t>
            </a:r>
            <a:endParaRPr lang="ru-RU" dirty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A34C7B3E-F9D6-4DD1-8ADE-3E64AE5F27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030AA08-4D26-416D-8541-0D6847A81ED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2644205"/>
            <a:ext cx="5157787" cy="3406328"/>
          </a:xfrm>
        </p:spPr>
      </p:pic>
      <p:sp>
        <p:nvSpPr>
          <p:cNvPr id="13" name="Текст 12">
            <a:extLst>
              <a:ext uri="{FF2B5EF4-FFF2-40B4-BE49-F238E27FC236}">
                <a16:creationId xmlns:a16="http://schemas.microsoft.com/office/drawing/2014/main" id="{AAA4A9E2-12F0-439E-8F68-51A859AF8A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1091" y="2644205"/>
            <a:ext cx="5183188" cy="107528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Мотор пилы – преобразует поток гидравлического масла в механическую работу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F897B-38E3-4CCA-8878-A64607567B8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0748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7E908D-E139-410C-B803-9FEFD9EDA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1" y="1008993"/>
            <a:ext cx="9231410" cy="35420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115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12. Серийный номер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414E51-A7CB-40E9-BDB6-B97F022E78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1" y="4582814"/>
            <a:ext cx="7132335" cy="131265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Код, присвоенный объекту поставщиком на весь срок службы</a:t>
            </a:r>
          </a:p>
        </p:txBody>
      </p:sp>
    </p:spTree>
    <p:extLst>
      <p:ext uri="{BB962C8B-B14F-4D97-AF65-F5344CB8AC3E}">
        <p14:creationId xmlns:p14="http://schemas.microsoft.com/office/powerpoint/2010/main" val="1096552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C2798F-E047-45A3-A22B-81B493D95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/>
              <a:t>13. Бачок для краски системы цветомаркировки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49A2682-D6AB-4E8E-A2F9-1416770564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426" r="-1" b="-1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89765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882FC4-2145-43DB-A051-B88C0174A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</a:t>
            </a:r>
            <a:r>
              <a:rPr lang="ru-RU" dirty="0"/>
              <a:t>. Мотры протяжки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6BA66F5-FAA4-4939-90C1-ABF8E22B53B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Нужен для вращения протягивающих роликов.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6677AF42-E51D-42F9-9994-279F6330290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9794C1-7E1B-4EA3-AEC6-536D2875F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104" y="1823624"/>
            <a:ext cx="4270513" cy="427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157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E9729-085A-4A40-9DF3-9FE691B59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/>
              <a:t>Передние сучкорезные ножи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10F0E8-DFA0-45DC-A793-4275A165D9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842248" y="4078224"/>
            <a:ext cx="2926080" cy="130759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000"/>
              <a:t>Служит для обрезки сучьев от деревьев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38223CB-DFE8-4868-97C2-10C409D7630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" r="1875" b="-2"/>
          <a:stretch/>
        </p:blipFill>
        <p:spPr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8749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D2604-D557-462A-9954-DDA310E94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1" y="640263"/>
            <a:ext cx="3284331" cy="5254510"/>
          </a:xfrm>
        </p:spPr>
        <p:txBody>
          <a:bodyPr>
            <a:normAutofit/>
          </a:bodyPr>
          <a:lstStyle/>
          <a:p>
            <a:r>
              <a:rPr lang="ru-RU" dirty="0"/>
              <a:t>Основные узлы </a:t>
            </a:r>
          </a:p>
        </p:txBody>
      </p:sp>
      <p:graphicFrame>
        <p:nvGraphicFramePr>
          <p:cNvPr id="14" name="Объект 2">
            <a:extLst>
              <a:ext uri="{FF2B5EF4-FFF2-40B4-BE49-F238E27FC236}">
                <a16:creationId xmlns:a16="http://schemas.microsoft.com/office/drawing/2014/main" id="{9A6C0EB0-DADA-4B6F-ABCC-055C1CCD0A0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358384" y="640263"/>
          <a:ext cx="6028944" cy="5254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591913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8B8BAC-663F-426E-A577-7B392AC34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158" y="1317273"/>
            <a:ext cx="3715081" cy="254914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1. Бак смазки пильного механизма.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DBC492-6747-475F-9983-BAB44C26AF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78946" y="4128447"/>
            <a:ext cx="3661293" cy="103161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Предназначен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для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смазки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трущихся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деталей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и хранения в ней смазки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CF8B2D8-D981-4DA9-BAEC-AF1E03181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74776"/>
            <a:ext cx="4133850" cy="3707342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9E95E37A-0A38-4110-89C9-9248253C7B5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8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277A31-D0D3-4B76-AC93-2DA08C3E2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968" y="818775"/>
            <a:ext cx="8423238" cy="70522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200" dirty="0"/>
              <a:t>2. </a:t>
            </a:r>
            <a:r>
              <a:rPr lang="en-US" sz="3200" dirty="0" err="1"/>
              <a:t>Пильная</a:t>
            </a:r>
            <a:r>
              <a:rPr lang="en-US" sz="3200" dirty="0"/>
              <a:t> </a:t>
            </a:r>
            <a:r>
              <a:rPr lang="en-US" sz="3200" dirty="0" err="1"/>
              <a:t>шина</a:t>
            </a:r>
            <a:r>
              <a:rPr lang="en-US" sz="3200" dirty="0"/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9A8EF4-DC6F-4061-859B-93E9B0FEE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45307" y="1536961"/>
            <a:ext cx="7124132" cy="333085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ru-RU" sz="2400" dirty="0"/>
              <a:t>одна из составляющих частей </a:t>
            </a:r>
            <a:r>
              <a:rPr lang="ru-RU" sz="2400" b="1" dirty="0"/>
              <a:t>пильной</a:t>
            </a:r>
            <a:r>
              <a:rPr lang="ru-RU" sz="2400" dirty="0"/>
              <a:t> гарнитуры, которая служит остовом и направляющей для цепи.</a:t>
            </a:r>
            <a:endParaRPr lang="en-US" sz="2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3AEA8B1-3DAF-420F-B9CE-4E1BE6136B9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/>
          </a:blip>
          <a:srcRect t="24496"/>
          <a:stretch/>
        </p:blipFill>
        <p:spPr>
          <a:xfrm>
            <a:off x="2005835" y="2464906"/>
            <a:ext cx="7270687" cy="408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391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C651A7-6D20-496E-9F82-03F13E781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100"/>
              <a:t>3. Протаскивающие ролики.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32E4BF-BD9B-4088-9187-E5C47DC3E8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7980" y="4872922"/>
            <a:ext cx="4023359" cy="120814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000"/>
              <a:t>Предназначены для протаскивания дерева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0DF940C-1D92-478C-9009-CBFC908DFD9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4131" r="25253" b="6499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7881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A9014B-85B9-47BF-9F31-8DC12AEA9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/>
              <a:t>4. Ротатор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2AA0CF-D95A-4002-8095-5ED403E054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700"/>
              <a:t>Ротатор служит для вращение харвестестерной головки </a:t>
            </a:r>
          </a:p>
          <a:p>
            <a:endParaRPr lang="en-US" sz="170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FF3C73E-F147-480F-B5C1-C97DB0B46A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17905" r="9090" b="10001"/>
          <a:stretch/>
        </p:blipFill>
        <p:spPr>
          <a:xfrm>
            <a:off x="3550603" y="-182870"/>
            <a:ext cx="8669532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54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AC2697-FEEC-4749-9F71-2C7130DF5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686" y="5091762"/>
            <a:ext cx="7484787" cy="12645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>
                <a:solidFill>
                  <a:srgbClr val="FFFFFF"/>
                </a:solidFill>
              </a:rPr>
              <a:t>5. Задние сучкорезные ножи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14A223-E5C9-430B-8AC9-D5B5C90F07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02119" y="5091763"/>
            <a:ext cx="2871195" cy="12645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2000" dirty="0" err="1">
                <a:solidFill>
                  <a:srgbClr val="FFC000"/>
                </a:solidFill>
              </a:rPr>
              <a:t>служит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для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срезание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ru-RU" sz="2000">
                <a:solidFill>
                  <a:srgbClr val="FFC000"/>
                </a:solidFill>
              </a:rPr>
              <a:t>сучьев</a:t>
            </a:r>
            <a:r>
              <a:rPr lang="en-US" sz="2000">
                <a:solidFill>
                  <a:srgbClr val="FFC000"/>
                </a:solidFill>
              </a:rPr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BDDD09D-4C87-4B50-938E-9EB0E18D8E5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/>
          </a:blip>
          <a:srcRect t="16569" r="-1" b="14741"/>
          <a:stretch/>
        </p:blipFill>
        <p:spPr>
          <a:xfrm>
            <a:off x="320040" y="320040"/>
            <a:ext cx="11548872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893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DCF345-1839-42CA-9F5F-F227D877F0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241" y="1008993"/>
            <a:ext cx="9231410" cy="3542045"/>
          </a:xfrm>
        </p:spPr>
        <p:txBody>
          <a:bodyPr anchor="b">
            <a:normAutofit/>
          </a:bodyPr>
          <a:lstStyle/>
          <a:p>
            <a:pPr algn="l"/>
            <a:r>
              <a:rPr lang="ru-RU" sz="8100" dirty="0"/>
              <a:t>6. Цилиндр сучкорезных ножей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1F3054-B749-4F1D-9ECC-34BD443BF3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241" y="4582814"/>
            <a:ext cx="7132335" cy="1312657"/>
          </a:xfrm>
        </p:spPr>
        <p:txBody>
          <a:bodyPr anchor="t">
            <a:normAutofit/>
          </a:bodyPr>
          <a:lstStyle/>
          <a:p>
            <a:pPr algn="l"/>
            <a:r>
              <a:rPr lang="ru-RU" dirty="0"/>
              <a:t>Для закрытия и открытия </a:t>
            </a:r>
            <a:r>
              <a:rPr lang="ru-RU" dirty="0" err="1"/>
              <a:t>Харвестерной</a:t>
            </a:r>
            <a:r>
              <a:rPr lang="ru-RU" dirty="0"/>
              <a:t> головки ножей </a:t>
            </a:r>
          </a:p>
          <a:p>
            <a:pPr algn="l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B2D2E2-9217-4242-B0D0-A71A3F7DB5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780" y="157758"/>
            <a:ext cx="4849611" cy="343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3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3225CD-CE92-465E-9D36-60846ADA4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65125"/>
            <a:ext cx="5266155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7. Серьга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95F634-DC14-4761-84B1-EE06E940DF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4672" y="2022601"/>
            <a:ext cx="3941499" cy="415436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 err="1"/>
              <a:t>Служит</a:t>
            </a:r>
            <a:r>
              <a:rPr lang="en-US" sz="2000" dirty="0"/>
              <a:t> </a:t>
            </a:r>
            <a:r>
              <a:rPr lang="en-US" sz="2000" dirty="0" err="1"/>
              <a:t>для</a:t>
            </a:r>
            <a:r>
              <a:rPr lang="en-US" sz="2000" dirty="0"/>
              <a:t> </a:t>
            </a:r>
            <a:r>
              <a:rPr lang="en-US" sz="2000" dirty="0" err="1"/>
              <a:t>сцепления</a:t>
            </a:r>
            <a:r>
              <a:rPr lang="en-US" sz="2000" dirty="0"/>
              <a:t> </a:t>
            </a:r>
            <a:r>
              <a:rPr lang="ru-RU" sz="2000" dirty="0" err="1"/>
              <a:t>Харвестерной</a:t>
            </a:r>
            <a:r>
              <a:rPr lang="ru-RU" sz="2000" dirty="0"/>
              <a:t> головки</a:t>
            </a:r>
            <a:r>
              <a:rPr lang="en-US" sz="2000" dirty="0"/>
              <a:t> и </a:t>
            </a:r>
            <a:r>
              <a:rPr lang="en-US" sz="2000" dirty="0" err="1"/>
              <a:t>мунипулятора</a:t>
            </a:r>
            <a:r>
              <a:rPr lang="en-US" sz="2000" dirty="0"/>
              <a:t> </a:t>
            </a:r>
          </a:p>
          <a:p>
            <a:endParaRPr lang="en-US" sz="20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BFCA72B-8DE6-4893-97D9-90D3C9B3E91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22587"/>
          <a:stretch/>
        </p:blipFill>
        <p:spPr>
          <a:xfrm>
            <a:off x="5404758" y="10"/>
            <a:ext cx="6787242" cy="576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56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251</Words>
  <Application>Microsoft Office PowerPoint</Application>
  <PresentationFormat>Широкоэкранный</PresentationFormat>
  <Paragraphs>49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Харвестерная головка</vt:lpstr>
      <vt:lpstr>Основные узлы </vt:lpstr>
      <vt:lpstr>1. Бак смазки пильного механизма.</vt:lpstr>
      <vt:lpstr>2. Пильная шина.</vt:lpstr>
      <vt:lpstr>3. Протаскивающие ролики.</vt:lpstr>
      <vt:lpstr>4. Ротатор</vt:lpstr>
      <vt:lpstr>5. Задние сучкорезные ножи</vt:lpstr>
      <vt:lpstr>6. Цилиндр сучкорезных ножей</vt:lpstr>
      <vt:lpstr>7. Серьга</vt:lpstr>
      <vt:lpstr>8. Кантователь</vt:lpstr>
      <vt:lpstr>9. Цилиндр кантователя</vt:lpstr>
      <vt:lpstr>10. Цилиндр пилы</vt:lpstr>
      <vt:lpstr>11. Мотор пилы</vt:lpstr>
      <vt:lpstr>12. Серийный номер</vt:lpstr>
      <vt:lpstr>13. Бачок для краски системы цветомаркировки</vt:lpstr>
      <vt:lpstr>14. Мотры протяжки</vt:lpstr>
      <vt:lpstr>Передние сучкорезные ножи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Харвестерная головка</dc:title>
  <dc:creator>123</dc:creator>
  <cp:lastModifiedBy>123</cp:lastModifiedBy>
  <cp:revision>5</cp:revision>
  <dcterms:created xsi:type="dcterms:W3CDTF">2021-04-02T10:16:17Z</dcterms:created>
  <dcterms:modified xsi:type="dcterms:W3CDTF">2021-04-02T10:57:24Z</dcterms:modified>
</cp:coreProperties>
</file>