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258" r:id="rId4"/>
    <p:sldId id="264" r:id="rId5"/>
    <p:sldId id="267" r:id="rId6"/>
    <p:sldId id="268" r:id="rId7"/>
    <p:sldId id="269" r:id="rId8"/>
    <p:sldId id="270" r:id="rId9"/>
    <p:sldId id="271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onstola.ru/download.php?file=201210/1920x1200/fonstola.ru-821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" y="0"/>
            <a:ext cx="9139627" cy="688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 dirty="0" smtClean="0"/>
              <a:t>«</a:t>
            </a:r>
            <a:r>
              <a:rPr lang="ru-RU" sz="8000" b="1" smtClean="0"/>
              <a:t>Осенняя пора»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330842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90" y="3485700"/>
            <a:ext cx="4679910" cy="2924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22" y="3622578"/>
            <a:ext cx="4822246" cy="3202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005" y="116632"/>
            <a:ext cx="7400779" cy="3223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637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3.infourok.ru/uploads/ex/0c52/0000bc19-7beff22b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03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415/000a50cc-a586d3a3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95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617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9600" dirty="0"/>
              <a:t>О</a:t>
            </a:r>
            <a:r>
              <a:rPr lang="ru-RU" sz="9600" dirty="0" smtClean="0"/>
              <a:t>сень</a:t>
            </a:r>
            <a:endParaRPr lang="ru-RU" sz="9600" dirty="0"/>
          </a:p>
        </p:txBody>
      </p:sp>
      <p:pic>
        <p:nvPicPr>
          <p:cNvPr id="5124" name="Picture 4" descr="https://ds04.infourok.ru/uploads/ex/0396/0002c2b5-8ccf0c90/hello_html_m464efc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9" y="1196752"/>
            <a:ext cx="4292278" cy="4726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6" name="Picture 6" descr="http://www.7gy.ru/images/doshkolenku/osen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056530"/>
            <a:ext cx="4378309" cy="47304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54693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327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9600" dirty="0"/>
              <a:t>Л</a:t>
            </a:r>
            <a:r>
              <a:rPr lang="ru-RU" sz="9600" dirty="0" smtClean="0"/>
              <a:t>истопад</a:t>
            </a:r>
            <a:endParaRPr lang="ru-RU" sz="9600" dirty="0"/>
          </a:p>
        </p:txBody>
      </p:sp>
      <p:pic>
        <p:nvPicPr>
          <p:cNvPr id="6146" name="Picture 2" descr="https://coubsecure-s.akamaihd.net/get/b84/p/coub/simple/cw_image/d7412bd40e9/c4dfe8b8976e7586931dd/timeline_1473975639_00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6" y="1224947"/>
            <a:ext cx="8985720" cy="5050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91562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327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/>
              <a:t>Дождь</a:t>
            </a:r>
            <a:endParaRPr lang="ru-RU" sz="9600" dirty="0"/>
          </a:p>
        </p:txBody>
      </p:sp>
      <p:pic>
        <p:nvPicPr>
          <p:cNvPr id="7170" name="Picture 2" descr="http://printonic.ru/uploads/images/2016/03/26/img_56f68cf25f9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1303684"/>
            <a:ext cx="3672408" cy="5378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2" name="Picture 4" descr="http://freelance.ru/img/portfolio/pics/00/00/E4/585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841" y="1124744"/>
            <a:ext cx="4512583" cy="4888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8528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/>
              <a:t>Лужи</a:t>
            </a:r>
            <a:endParaRPr lang="ru-RU" sz="9600" dirty="0"/>
          </a:p>
        </p:txBody>
      </p:sp>
      <p:pic>
        <p:nvPicPr>
          <p:cNvPr id="8194" name="Picture 2" descr="https://writingonmyheart.files.wordpress.com/2015/07/rain-fnlflt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20" y="1231745"/>
            <a:ext cx="4205333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6" name="Picture 4" descr="http://2.bp.blogspot.com/--Suk1NQCh48/VRbVGWzWC3I/AAAAAAAABzo/5H-7dhvVyAs/s1600/373378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53" y="3483235"/>
            <a:ext cx="4680520" cy="3276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88996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/>
              <a:t>Урожай</a:t>
            </a:r>
            <a:endParaRPr lang="ru-RU" sz="9600" dirty="0"/>
          </a:p>
        </p:txBody>
      </p:sp>
      <p:pic>
        <p:nvPicPr>
          <p:cNvPr id="9218" name="Picture 2" descr="http://crosti.ru/patterns/00/0a/2c/a367c02779/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6408712" cy="48065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777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7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Трафарет осенней картины</a:t>
            </a:r>
            <a:endParaRPr lang="ru-RU" sz="4800" dirty="0"/>
          </a:p>
        </p:txBody>
      </p:sp>
      <p:pic>
        <p:nvPicPr>
          <p:cNvPr id="10242" name="Picture 2" descr="E:\ОСЕНЬ КАРТИНКИ\kak_narisovat_rechku_cherez_les_karandashom-step-6-650x5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4191"/>
            <a:ext cx="7439868" cy="57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65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178</TotalTime>
  <Words>12</Words>
  <Application>Microsoft Office PowerPoint</Application>
  <PresentationFormat>Экран (4:3)</PresentationFormat>
  <Paragraphs>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Презентация PowerPoint</vt:lpstr>
      <vt:lpstr>Презентация PowerPoint</vt:lpstr>
      <vt:lpstr>Презентация PowerPoint</vt:lpstr>
      <vt:lpstr>Осень</vt:lpstr>
      <vt:lpstr>Листопад</vt:lpstr>
      <vt:lpstr>Дождь</vt:lpstr>
      <vt:lpstr>Лужи</vt:lpstr>
      <vt:lpstr>Урожай</vt:lpstr>
      <vt:lpstr>Трафарет осенней картины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СКШИ г. Нерюнгри</dc:creator>
  <cp:lastModifiedBy>СКШИ г. Нерюнгри</cp:lastModifiedBy>
  <cp:revision>10</cp:revision>
  <dcterms:created xsi:type="dcterms:W3CDTF">2018-11-27T05:06:48Z</dcterms:created>
  <dcterms:modified xsi:type="dcterms:W3CDTF">2019-05-16T01:08:13Z</dcterms:modified>
</cp:coreProperties>
</file>