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7" r:id="rId3"/>
    <p:sldId id="259" r:id="rId4"/>
    <p:sldId id="260" r:id="rId5"/>
    <p:sldId id="261" r:id="rId6"/>
    <p:sldId id="262" r:id="rId7"/>
    <p:sldId id="263" r:id="rId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10" d="100"/>
          <a:sy n="110" d="100"/>
        </p:scale>
        <p:origin x="59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A4E233-AFEC-4D5B-84D8-6549AC7C80A7}" type="datetimeFigureOut">
              <a:rPr lang="ru-RU" smtClean="0"/>
              <a:t>04.04.2024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D479D6-7A4E-456A-9AFB-27225BF713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43301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A4E233-AFEC-4D5B-84D8-6549AC7C80A7}" type="datetimeFigureOut">
              <a:rPr lang="ru-RU" smtClean="0"/>
              <a:t>04.04.2024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D479D6-7A4E-456A-9AFB-27225BF713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85440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A4E233-AFEC-4D5B-84D8-6549AC7C80A7}" type="datetimeFigureOut">
              <a:rPr lang="ru-RU" smtClean="0"/>
              <a:t>04.04.2024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D479D6-7A4E-456A-9AFB-27225BF713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05876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A4E233-AFEC-4D5B-84D8-6549AC7C80A7}" type="datetimeFigureOut">
              <a:rPr lang="ru-RU" smtClean="0"/>
              <a:t>04.04.2024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D479D6-7A4E-456A-9AFB-27225BF713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48192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A4E233-AFEC-4D5B-84D8-6549AC7C80A7}" type="datetimeFigureOut">
              <a:rPr lang="ru-RU" smtClean="0"/>
              <a:t>04.04.2024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D479D6-7A4E-456A-9AFB-27225BF713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72156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A4E233-AFEC-4D5B-84D8-6549AC7C80A7}" type="datetimeFigureOut">
              <a:rPr lang="ru-RU" smtClean="0"/>
              <a:t>04.04.2024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D479D6-7A4E-456A-9AFB-27225BF713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77784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A4E233-AFEC-4D5B-84D8-6549AC7C80A7}" type="datetimeFigureOut">
              <a:rPr lang="ru-RU" smtClean="0"/>
              <a:t>04.04.2024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D479D6-7A4E-456A-9AFB-27225BF713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65557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A4E233-AFEC-4D5B-84D8-6549AC7C80A7}" type="datetimeFigureOut">
              <a:rPr lang="ru-RU" smtClean="0"/>
              <a:t>04.04.2024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D479D6-7A4E-456A-9AFB-27225BF713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37549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A4E233-AFEC-4D5B-84D8-6549AC7C80A7}" type="datetimeFigureOut">
              <a:rPr lang="ru-RU" smtClean="0"/>
              <a:t>04.04.2024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D479D6-7A4E-456A-9AFB-27225BF713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84666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A4E233-AFEC-4D5B-84D8-6549AC7C80A7}" type="datetimeFigureOut">
              <a:rPr lang="ru-RU" smtClean="0"/>
              <a:t>04.04.2024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D479D6-7A4E-456A-9AFB-27225BF713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56365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A4E233-AFEC-4D5B-84D8-6549AC7C80A7}" type="datetimeFigureOut">
              <a:rPr lang="ru-RU" smtClean="0"/>
              <a:t>04.04.2024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D479D6-7A4E-456A-9AFB-27225BF713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05548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A4E233-AFEC-4D5B-84D8-6549AC7C80A7}" type="datetimeFigureOut">
              <a:rPr lang="ru-RU" smtClean="0"/>
              <a:t>04.04.2024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D479D6-7A4E-456A-9AFB-27225BF713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77130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s://yandex.ru/images/search?img_url=https://cdn.culture.ru/images/0f676b4a-a88f-52d4-9f5a-50c16ff66218&amp;lr=44&amp;pos=1&amp;rpt=simage&amp;text=&#1083;&#1077;&#1089;&#1085;&#1072;&#1103;%20&#1096;&#1082;&#1086;&#1083;&#1072;%20&#1082;&#1072;&#1088;&#1090;&#1080;&#1085;&#1082;&#1080;%20&#1076;&#1083;&#1103;%20&#1076;&#1077;&#1090;&#1077;&#1081;" TargetMode="Externa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86936" y="20850"/>
            <a:ext cx="10129110" cy="6837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63905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839686" y="146241"/>
            <a:ext cx="8288383" cy="67117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85617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154743" y="260622"/>
            <a:ext cx="5882514" cy="64888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62226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66643" y="179705"/>
            <a:ext cx="8658714" cy="65696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75155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64758" y="184082"/>
            <a:ext cx="10062483" cy="65483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51774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212888" y="59567"/>
            <a:ext cx="7766223" cy="67984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409191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97280" y="670560"/>
            <a:ext cx="1011065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Иллюстрации «Лесная школа» </a:t>
            </a:r>
            <a:r>
              <a:rPr lang="ru-RU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https://yandex.ru/images/search?img_url=https%3A%2F%2Fcdn.culture.ru%2Fimages%2F0f676b4a-a88f-52d4-9f5a-50c16ff66218&amp;lr=44&amp;pos=1&amp;rpt=simage&amp;text=лесная%20школа%20картинки%20для%20детей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195450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</TotalTime>
  <Words>8</Words>
  <Application>Microsoft Office PowerPoint</Application>
  <PresentationFormat>Широкоэкранный</PresentationFormat>
  <Paragraphs>1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учись просыпаться в школу сам</dc:title>
  <dc:creator>Зеон</dc:creator>
  <cp:lastModifiedBy>Зеон</cp:lastModifiedBy>
  <cp:revision>6</cp:revision>
  <dcterms:created xsi:type="dcterms:W3CDTF">2023-10-31T11:55:02Z</dcterms:created>
  <dcterms:modified xsi:type="dcterms:W3CDTF">2024-04-04T16:47:10Z</dcterms:modified>
</cp:coreProperties>
</file>