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92" r:id="rId3"/>
    <p:sldId id="293" r:id="rId4"/>
    <p:sldId id="295" r:id="rId5"/>
    <p:sldId id="294" r:id="rId6"/>
    <p:sldId id="257" r:id="rId7"/>
    <p:sldId id="304" r:id="rId8"/>
    <p:sldId id="299" r:id="rId9"/>
    <p:sldId id="301" r:id="rId10"/>
    <p:sldId id="288" r:id="rId11"/>
    <p:sldId id="289" r:id="rId12"/>
    <p:sldId id="287" r:id="rId13"/>
    <p:sldId id="285" r:id="rId14"/>
    <p:sldId id="286" r:id="rId15"/>
    <p:sldId id="284" r:id="rId16"/>
    <p:sldId id="283" r:id="rId17"/>
    <p:sldId id="282" r:id="rId18"/>
    <p:sldId id="281" r:id="rId19"/>
    <p:sldId id="306" r:id="rId20"/>
    <p:sldId id="307" r:id="rId21"/>
    <p:sldId id="308" r:id="rId22"/>
    <p:sldId id="30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A0DD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32" autoAdjust="0"/>
    <p:restoredTop sz="90681" autoAdjust="0"/>
  </p:normalViewPr>
  <p:slideViewPr>
    <p:cSldViewPr>
      <p:cViewPr>
        <p:scale>
          <a:sx n="70" d="100"/>
          <a:sy n="70" d="100"/>
        </p:scale>
        <p:origin x="270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2E177-03EF-43E1-B7B1-CC10B9FEA8D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C65AA-0E57-40CF-A4B4-709A81697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84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A258A-C708-4A87-AAE3-50E3BDA3A2DC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868FF-E0E1-4643-BE66-6301F2E3E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252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868FF-E0E1-4643-BE66-6301F2E3EF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868FF-E0E1-4643-BE66-6301F2E3EF7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614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7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1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33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8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45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73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1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028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8B68E-AD24-49BE-A57E-0429EDEBDEC3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7C593-543E-4482-9F70-BE42E40CFE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0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92;&#1080;&#1083;&#1100;&#1084;\pticy\domovoy-vorobey.wa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92;&#1080;&#1083;&#1100;&#1084;\pticy\Snegir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92;&#1080;&#1083;&#1100;&#1084;\pticy\soroka.wa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5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555872" y="0"/>
            <a:ext cx="10355627" cy="7766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9A0D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1571612"/>
            <a:ext cx="3143240" cy="225029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6" name="Picture 2" descr="http://cache.photosight.ru/img/d/e01/4047274_large.jpeg"/>
          <p:cNvPicPr>
            <a:picLocks noChangeAspect="1" noChangeArrowheads="1"/>
          </p:cNvPicPr>
          <p:nvPr/>
        </p:nvPicPr>
        <p:blipFill>
          <a:blip r:embed="rId6" cstate="print"/>
          <a:srcRect t="12862" b="8334"/>
          <a:stretch>
            <a:fillRect/>
          </a:stretch>
        </p:blipFill>
        <p:spPr bwMode="auto">
          <a:xfrm rot="19193407">
            <a:off x="2992668" y="4295333"/>
            <a:ext cx="3314174" cy="27241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7" name="Picture 6" descr="http://s49.radikal.ru/i125/1112/00/5eb68a09d814.jpg"/>
          <p:cNvPicPr>
            <a:picLocks noChangeAspect="1" noChangeArrowheads="1"/>
          </p:cNvPicPr>
          <p:nvPr/>
        </p:nvPicPr>
        <p:blipFill>
          <a:blip r:embed="rId7"/>
          <a:srcRect l="2365" b="8333"/>
          <a:stretch>
            <a:fillRect/>
          </a:stretch>
        </p:blipFill>
        <p:spPr bwMode="auto">
          <a:xfrm>
            <a:off x="0" y="4516565"/>
            <a:ext cx="2814600" cy="234143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" name="Picture 15" descr="C:\Users\U S E R\Pictures\36322039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5432" y="2053107"/>
            <a:ext cx="3618335" cy="2495403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3" name="Picture 12" descr="C:\Users\U S E R\Pictures\663408316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468560" y="80741"/>
            <a:ext cx="2975016" cy="241215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700818" y="483447"/>
            <a:ext cx="6599884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800" dirty="0" smtClean="0"/>
              <a:t>Проект зимующие                     птицы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21171" y="5949280"/>
            <a:ext cx="24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Педагог МДОУ № 126 </a:t>
            </a:r>
          </a:p>
          <a:p>
            <a:r>
              <a:rPr lang="ru-RU" b="1" dirty="0" smtClean="0"/>
              <a:t>Прокопьева О.В.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928670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</a:t>
            </a:r>
            <a:endParaRPr lang="ru-RU" b="1" dirty="0"/>
          </a:p>
        </p:txBody>
      </p:sp>
      <p:pic>
        <p:nvPicPr>
          <p:cNvPr id="12" name="Picture 3" descr="C:\Users\U S E R\Pictures\31910958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262196"/>
            <a:ext cx="3581400" cy="4762500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6215074" y="3786190"/>
            <a:ext cx="1928826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синица</a:t>
            </a:r>
          </a:p>
        </p:txBody>
      </p:sp>
      <p:pic>
        <p:nvPicPr>
          <p:cNvPr id="7" name="bolshaya-sinica.wav">
            <a:hlinkClick r:id="" action="ppaction://media"/>
          </p:cNvPr>
          <p:cNvPicPr>
            <a:picLocks noRot="1" noChangeAspect="1"/>
          </p:cNvPicPr>
          <p:nvPr>
            <a:wavAudioFile r:embed="rId1" name="bolshaya-sinica.wav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5616" y="751344"/>
            <a:ext cx="574238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Познавательная деятельность: </a:t>
            </a:r>
          </a:p>
          <a:p>
            <a:r>
              <a:rPr lang="ru-RU" b="1" dirty="0"/>
              <a:t>Формирование целостной картины мира. </a:t>
            </a:r>
          </a:p>
          <a:p>
            <a:r>
              <a:rPr lang="ru-RU" b="1" dirty="0"/>
              <a:t>Тема: «Зимующие птицы» </a:t>
            </a:r>
          </a:p>
          <a:p>
            <a:r>
              <a:rPr lang="ru-RU" b="1" dirty="0"/>
              <a:t>Цели: рассказать детям о зимующих птицах, объяснить причину их перелетов (перелетные, зимующие); учить отвечать на вопросы полными ответами, способствовать воспитанию заботливого отношения к птицам. </a:t>
            </a:r>
          </a:p>
          <a:p>
            <a:r>
              <a:rPr lang="ru-RU" b="1" dirty="0"/>
              <a:t>ФЭМП Тема: «Сколько птиц к кормушке нашей прилетело?»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Беседы: </a:t>
            </a:r>
          </a:p>
          <a:p>
            <a:r>
              <a:rPr lang="ru-RU" b="1" dirty="0"/>
              <a:t>«Как живут наши пернатые друзья зимой», «Кто заботится о птицах», «Пользу или вред приносят птицы?», «Меню птиц», «Как дети с родителями заботятся о птицах зимой?». </a:t>
            </a:r>
          </a:p>
          <a:p>
            <a:r>
              <a:rPr lang="ru-RU" b="1" dirty="0"/>
              <a:t> Решение проблемной ситуации: «Что может произойти, если не подкармливать птиц зимой».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3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21704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-500098" y="4071942"/>
            <a:ext cx="3500462" cy="3429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img-fotki.yandex.ru/get/3809/georgysam.29/0_38724_57da9739_L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l="7166" t="6576" r="4723" b="6835"/>
          <a:stretch>
            <a:fillRect/>
          </a:stretch>
        </p:blipFill>
        <p:spPr bwMode="auto">
          <a:xfrm>
            <a:off x="4883176" y="-603448"/>
            <a:ext cx="4500594" cy="335758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0" name="Подзаголовок 11"/>
          <p:cNvSpPr txBox="1">
            <a:spLocks/>
          </p:cNvSpPr>
          <p:nvPr/>
        </p:nvSpPr>
        <p:spPr>
          <a:xfrm>
            <a:off x="4214810" y="357166"/>
            <a:ext cx="4929190" cy="607223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142844" y="5157192"/>
            <a:ext cx="3286148" cy="17008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воробей</a:t>
            </a:r>
          </a:p>
        </p:txBody>
      </p:sp>
      <p:pic>
        <p:nvPicPr>
          <p:cNvPr id="13" name="domovoy-vorobey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2844" y="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63689" y="2564904"/>
            <a:ext cx="62646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Наблюдение за птицами зимой: </a:t>
            </a:r>
          </a:p>
          <a:p>
            <a:r>
              <a:rPr lang="ru-RU" dirty="0"/>
              <a:t>Наблюдение за синицей, наблюдение за зимующими птицами, наблюдение за вороной, наблюдение за голубями.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Труд: </a:t>
            </a:r>
            <a:r>
              <a:rPr lang="ru-RU" dirty="0"/>
              <a:t>изготовление кормушек, чистка кормушек, подкормка птиц. </a:t>
            </a:r>
          </a:p>
          <a:p>
            <a:r>
              <a:rPr lang="ru-RU" dirty="0"/>
              <a:t>.</a:t>
            </a:r>
            <a:r>
              <a:rPr lang="ru-RU" sz="2400" dirty="0">
                <a:solidFill>
                  <a:srgbClr val="FF0000"/>
                </a:solidFill>
              </a:rPr>
              <a:t>музыка :  </a:t>
            </a:r>
            <a:r>
              <a:rPr lang="ru-RU" dirty="0"/>
              <a:t>прослушиванием и разучиванием песни «Воробей»</a:t>
            </a:r>
          </a:p>
          <a:p>
            <a:r>
              <a:rPr lang="ru-RU" dirty="0"/>
              <a:t> Проведение пальчиковой гимнастики : «Сел на ветку </a:t>
            </a:r>
            <a:r>
              <a:rPr lang="ru-RU" dirty="0" err="1"/>
              <a:t>снегирёк</a:t>
            </a:r>
            <a:r>
              <a:rPr lang="ru-RU" dirty="0"/>
              <a:t>..» , «Я по дереву стучу…»</a:t>
            </a:r>
          </a:p>
          <a:p>
            <a:r>
              <a:rPr lang="ru-RU" dirty="0"/>
              <a:t>Проведение НОД по окружающему миру : «Чем мы можем помочь зимующим птицам?»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8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  <p:pic>
        <p:nvPicPr>
          <p:cNvPr id="9" name="Picture 2" descr="C:\Users\U S E R\Pictures\10_h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70" y="3714752"/>
            <a:ext cx="5000660" cy="3429024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5857884" y="3714752"/>
            <a:ext cx="2714644" cy="7858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снегирь</a:t>
            </a:r>
          </a:p>
        </p:txBody>
      </p:sp>
      <p:pic>
        <p:nvPicPr>
          <p:cNvPr id="13" name="Snegi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592" y="1340768"/>
            <a:ext cx="5958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Коммуникация: </a:t>
            </a:r>
            <a:r>
              <a:rPr lang="ru-RU" dirty="0"/>
              <a:t>Чтение рассказов: И. Тургенева «Воробей», М. Горького «</a:t>
            </a:r>
            <a:r>
              <a:rPr lang="ru-RU" dirty="0" err="1"/>
              <a:t>Воробьишко</a:t>
            </a:r>
            <a:r>
              <a:rPr lang="ru-RU" dirty="0"/>
              <a:t>» + просмотр мультфильма, Н. Рубцова «Воробей» и «Ворона». Сухомлинского «О чём плачет синичка», просмотр мультфильма «Высокая горка», просмотр презентаций: "Зимующие птицы", "Кормушки". Творческое рассказывание «Как я спас птичку». Заучивание и чтение стихотворений о зимующих птицах; обсуждение пословиц, поговорок, отгадывание загадок; рассматривание иллюстраций с изображением зимующих птиц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-68239" y="86852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4614858" y="357166"/>
            <a:ext cx="4529142" cy="58579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1" dirty="0" smtClean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304800" y="2746076"/>
            <a:ext cx="2755032" cy="10801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сорока</a:t>
            </a:r>
          </a:p>
        </p:txBody>
      </p:sp>
      <p:pic>
        <p:nvPicPr>
          <p:cNvPr id="8" name="Picture 6" descr="анимационная картинка соро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552" y="3316450"/>
            <a:ext cx="3593622" cy="41474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sorok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0" y="1443840"/>
            <a:ext cx="5670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Художественное творчество:</a:t>
            </a:r>
          </a:p>
          <a:p>
            <a:r>
              <a:rPr lang="ru-RU" dirty="0"/>
              <a:t> Рисование «Синички».</a:t>
            </a:r>
          </a:p>
          <a:p>
            <a:r>
              <a:rPr lang="ru-RU" dirty="0"/>
              <a:t>Цель: развивать интерес и положительное отношение к нетрадиционной технике рисования – ладошками. </a:t>
            </a:r>
          </a:p>
          <a:p>
            <a:r>
              <a:rPr lang="ru-RU" dirty="0"/>
              <a:t>Лепка из пластилина «Учимся лепить птиц»:</a:t>
            </a:r>
          </a:p>
          <a:p>
            <a:r>
              <a:rPr lang="ru-RU" dirty="0"/>
              <a:t> Цель: учить лепить птиц из целого куска. </a:t>
            </a:r>
          </a:p>
          <a:p>
            <a:r>
              <a:rPr lang="ru-RU" dirty="0"/>
              <a:t>Аппликация «Снегирь». </a:t>
            </a:r>
          </a:p>
          <a:p>
            <a:r>
              <a:rPr lang="ru-RU" dirty="0"/>
              <a:t>Цель: учить передавать особенности строения, окраски снегиря приёмом силуэтного вырезания.   Музыка: Аудиозапись «Голоса птиц». Музыкально - дидактическая игра «Птицы и птенчики», муз. и сл. Е. Тиличеевой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7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 S E R\Pictures\vorona.jpg"/>
          <p:cNvPicPr>
            <a:picLocks noChangeAspect="1" noChangeArrowheads="1"/>
          </p:cNvPicPr>
          <p:nvPr/>
        </p:nvPicPr>
        <p:blipFill>
          <a:blip r:embed="rId4"/>
          <a:srcRect l="20312" t="14583" r="20312" b="28125"/>
          <a:stretch>
            <a:fillRect/>
          </a:stretch>
        </p:blipFill>
        <p:spPr bwMode="auto">
          <a:xfrm>
            <a:off x="5868144" y="4025328"/>
            <a:ext cx="3429024" cy="2832672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295244" y="3429000"/>
            <a:ext cx="2347930" cy="9286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ворона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3500398" y="1000108"/>
            <a:ext cx="5643602" cy="507209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1" dirty="0" smtClean="0"/>
          </a:p>
        </p:txBody>
      </p:sp>
      <p:pic>
        <p:nvPicPr>
          <p:cNvPr id="7" name="vorona.wav">
            <a:hlinkClick r:id="" action="ppaction://media"/>
          </p:cNvPr>
          <p:cNvPicPr>
            <a:picLocks noRot="1" noChangeAspect="1"/>
          </p:cNvPicPr>
          <p:nvPr>
            <a:wavAudioFile r:embed="rId1" name="vorona.wav"/>
          </p:nvPr>
        </p:nvPicPr>
        <p:blipFill>
          <a:blip r:embed="rId5"/>
          <a:stretch>
            <a:fillRect/>
          </a:stretch>
        </p:blipFill>
        <p:spPr>
          <a:xfrm>
            <a:off x="142844" y="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23728" y="335846"/>
            <a:ext cx="56166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Работа с родителями: </a:t>
            </a:r>
          </a:p>
          <a:p>
            <a:r>
              <a:rPr lang="ru-RU" dirty="0"/>
              <a:t>Консультации для родителей: </a:t>
            </a:r>
          </a:p>
          <a:p>
            <a:r>
              <a:rPr lang="ru-RU" dirty="0"/>
              <a:t>«Как и из чего можно сделать кормушку для птиц». Индивидуальные беседы: «Обсуждаете ли вы дома с ребенком тему недели? </a:t>
            </a:r>
          </a:p>
          <a:p>
            <a:r>
              <a:rPr lang="ru-RU" dirty="0"/>
              <a:t> 1. Рекомендации на совместные прогулки.</a:t>
            </a:r>
          </a:p>
          <a:p>
            <a:r>
              <a:rPr lang="ru-RU" dirty="0"/>
              <a:t> Совместно с ребенком сделать кормушку.          </a:t>
            </a:r>
          </a:p>
          <a:p>
            <a:r>
              <a:rPr lang="ru-RU" dirty="0"/>
              <a:t> Подсыпая корм, развивать словарный запас ребенка.</a:t>
            </a:r>
          </a:p>
          <a:p>
            <a:r>
              <a:rPr lang="ru-RU" dirty="0"/>
              <a:t> 2. Заучивать стихотворения о зимующих птицах.</a:t>
            </a:r>
          </a:p>
          <a:p>
            <a:r>
              <a:rPr lang="ru-RU" dirty="0"/>
              <a:t>3. Отгадывать загадки про зимующих птиц.</a:t>
            </a:r>
          </a:p>
          <a:p>
            <a:r>
              <a:rPr lang="ru-RU" dirty="0"/>
              <a:t> 4. Рассмотреть зимующих птиц на иллюстрациях в книгах и журналах, принести книги в детский сад.</a:t>
            </a:r>
          </a:p>
          <a:p>
            <a:r>
              <a:rPr lang="ru-RU" dirty="0"/>
              <a:t> 5. Рассматривая с детьми книги, поставила цель, что всю неделю будем говорить о зимующих птицах. С помощью детей составили план реализации проекта. Дети запланировали узнать о птицах из фильмов, энциклопедий, презентаций и т.д.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5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10"/>
                            </p:stCondLst>
                            <p:childTnLst>
                              <p:par>
                                <p:cTn id="32" presetID="1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-357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U S E R\Pictures\0016-016-Korm-dlja-zimujuschikh-ptits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 l="6145" t="20694" r="70417" b="54306"/>
          <a:stretch>
            <a:fillRect/>
          </a:stretch>
        </p:blipFill>
        <p:spPr bwMode="auto">
          <a:xfrm rot="3092101">
            <a:off x="6127001" y="-79025"/>
            <a:ext cx="2893209" cy="2631444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6" name="Picture 2" descr="C:\Users\U S E R\Pictures\0016-016-Korm-dlja-zimujuschikh-ptits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57708" t="49861" b="20972"/>
          <a:stretch>
            <a:fillRect/>
          </a:stretch>
        </p:blipFill>
        <p:spPr bwMode="auto">
          <a:xfrm>
            <a:off x="214282" y="4643446"/>
            <a:ext cx="3867144" cy="2000264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  <a:scene3d>
            <a:camera prst="orthographicFront"/>
            <a:lightRig rig="glow" dir="t">
              <a:rot lat="0" lon="0" rev="14100000"/>
            </a:lightRig>
          </a:scene3d>
          <a:sp3d prstMaterial="softEdge"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3" name="Picture 2" descr="C:\Users\U S E R\Pictures\0016-016-Korm-dlja-zimujuschikh-ptits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 l="4687" t="55208" r="64063" b="17708"/>
          <a:stretch>
            <a:fillRect/>
          </a:stretch>
        </p:blipFill>
        <p:spPr bwMode="auto">
          <a:xfrm>
            <a:off x="3275856" y="830345"/>
            <a:ext cx="3286148" cy="2357454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2357422" y="357166"/>
            <a:ext cx="3714776" cy="71435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Корм для птиц</a:t>
            </a:r>
          </a:p>
        </p:txBody>
      </p:sp>
      <p:pic>
        <p:nvPicPr>
          <p:cNvPr id="2050" name="Picture 2" descr="C:\Users\АНДРЕЙ\Desktop\фото птиц\IMG0133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92" y="1071522"/>
            <a:ext cx="3508363" cy="350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ДРЕЙ\Desktop\фото птиц\IMG0134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87799"/>
            <a:ext cx="5364088" cy="366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0" y="1357298"/>
            <a:ext cx="9144000" cy="3786214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476672"/>
            <a:ext cx="58864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III этап - заключительный </a:t>
            </a:r>
          </a:p>
          <a:p>
            <a:r>
              <a:rPr lang="ru-RU" dirty="0"/>
              <a:t>Оформление результата проекта в виде презентации. Организация выставки «Лучшая кормушка для птиц». Проведение итогового мероприятия «Праздник птиц».   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pic>
        <p:nvPicPr>
          <p:cNvPr id="5122" name="Picture 2" descr="C:\Users\АНДРЕЙ\Desktop\фото птиц\IMG0135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" y="2323331"/>
            <a:ext cx="425913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НДРЕЙ\Desktop\фото птиц\IMG0137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23331"/>
            <a:ext cx="441874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U S E R\Pictures\p25_31842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3" y="3933056"/>
            <a:ext cx="1991859" cy="2280413"/>
          </a:xfrm>
          <a:prstGeom prst="ellipse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C:\Users\АНДРЕЙ\Desktop\фото птиц\IMG0088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51" y="5939"/>
            <a:ext cx="4019141" cy="331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фото птиц\IMG0083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55533" y="-61570"/>
            <a:ext cx="3428869" cy="35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ДРЕЙ\Desktop\фото птиц\IMG0093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6" y="3429000"/>
            <a:ext cx="4507012" cy="286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14" descr="C:\Users\U S E R\Pictures\321578558.gif"/>
          <p:cNvPicPr>
            <a:picLocks noChangeAspect="1" noChangeArrowheads="1" noCrop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365828" y="239611"/>
            <a:ext cx="3757628" cy="3219462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44" y="3105130"/>
            <a:ext cx="52864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</p:txBody>
      </p:sp>
      <p:pic>
        <p:nvPicPr>
          <p:cNvPr id="2050" name="Picture 2" descr="C:\Users\АНДРЕЙ\Desktop\фото птиц\IMG0095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-156838"/>
            <a:ext cx="5328592" cy="341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ДРЕЙ\Desktop\фото птиц\IMG0102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864" y="3271926"/>
            <a:ext cx="5328592" cy="364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-285728"/>
            <a:ext cx="9144000" cy="7143728"/>
          </a:xfrm>
          <a:prstGeom prst="rect">
            <a:avLst/>
          </a:prstGeom>
          <a:noFill/>
        </p:spPr>
      </p:pic>
      <p:pic>
        <p:nvPicPr>
          <p:cNvPr id="3074" name="Picture 2" descr="C:\Users\АНДРЕЙ\Desktop\фото птиц\IMG0106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89067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96" y="-52234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138284" y="193200"/>
            <a:ext cx="3857652" cy="114300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all" normalizeH="0" baseline="0" dirty="0" smtClean="0">
              <a:ln>
                <a:solidFill>
                  <a:srgbClr val="69A0DD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4619486" y="5949778"/>
            <a:ext cx="4500594" cy="92869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all" normalizeH="0" dirty="0" smtClean="0">
                <a:ln>
                  <a:solidFill>
                    <a:srgbClr val="69A0DD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all" normalizeH="0" baseline="0" dirty="0" smtClean="0">
              <a:ln>
                <a:solidFill>
                  <a:srgbClr val="69A0DD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НДРЕЙ\Desktop\фото птиц\IMG0131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5372"/>
            <a:ext cx="8280920" cy="627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-14828" y="-25314"/>
            <a:ext cx="9510032" cy="7429690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 rot="10800000" flipV="1">
            <a:off x="357158" y="1829446"/>
            <a:ext cx="8001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05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K:\Photos\IMG011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15" y="447590"/>
            <a:ext cx="6096000" cy="302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K:\Photos\IMG0118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861048"/>
            <a:ext cx="6096000" cy="315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7168" y="0"/>
            <a:ext cx="9144000" cy="7143728"/>
          </a:xfrm>
          <a:prstGeom prst="rect">
            <a:avLst/>
          </a:prstGeom>
          <a:noFill/>
        </p:spPr>
      </p:pic>
      <p:pic>
        <p:nvPicPr>
          <p:cNvPr id="5123" name="Picture 3" descr="K:\Photos\IMG0128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12879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-11432" y="17702"/>
            <a:ext cx="9144000" cy="7143728"/>
          </a:xfrm>
          <a:prstGeom prst="rect">
            <a:avLst/>
          </a:prstGeom>
          <a:noFill/>
        </p:spPr>
      </p:pic>
      <p:pic>
        <p:nvPicPr>
          <p:cNvPr id="4098" name="Picture 2" descr="C:\Users\АНДРЕЙ\Desktop\фото птиц\IMG0128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3222"/>
            <a:ext cx="772200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-11432" y="17702"/>
            <a:ext cx="9144000" cy="7143728"/>
          </a:xfrm>
          <a:prstGeom prst="rect">
            <a:avLst/>
          </a:prstGeom>
          <a:noFill/>
        </p:spPr>
      </p:pic>
      <p:pic>
        <p:nvPicPr>
          <p:cNvPr id="3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24706" y="17702"/>
            <a:ext cx="9144000" cy="71437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1428453"/>
            <a:ext cx="4572000" cy="40010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>
                <a:solidFill>
                  <a:srgbClr val="FF0000"/>
                </a:solidFill>
              </a:rPr>
              <a:t>Результат. </a:t>
            </a:r>
            <a:r>
              <a:rPr lang="ru-RU" dirty="0">
                <a:solidFill>
                  <a:prstClr val="black"/>
                </a:solidFill>
              </a:rPr>
              <a:t>В результате работа получилась объемной и познавательной. Проектная деятельность спланирована с учётом интеграции областей, помогая детям освоить и осмыслить новые знания. Которые им дали родители и воспитатели. Расширяя кругозор и представления о зимующих птицах. Повысился общий уровень знания детей о окружающем мире. Дети овладели конкретными знаниями о живой природе .Они стали делится полученной информацией с другими детьми! Родители заинтересовались полученными продуктами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76990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19672" y="474345"/>
            <a:ext cx="648072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Актуальност</a:t>
            </a:r>
            <a:r>
              <a:rPr lang="ru-RU" sz="2000" b="1" dirty="0"/>
              <a:t> проекта:</a:t>
            </a:r>
            <a:r>
              <a:rPr lang="ru-RU" sz="2000" dirty="0"/>
              <a:t> </a:t>
            </a:r>
            <a:r>
              <a:rPr lang="ru-RU" dirty="0"/>
              <a:t>в современных условиях проблема экологического воспитания дошкольников приобретает особую остроту и актуальность. Именно в период дошкольного детства происходит становление человеческой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</a:t>
            </a:r>
          </a:p>
          <a:p>
            <a:r>
              <a:rPr lang="ru-RU" sz="2000" b="1" dirty="0"/>
              <a:t>Тип проекта:</a:t>
            </a:r>
            <a:r>
              <a:rPr lang="ru-RU" sz="2000" dirty="0"/>
              <a:t> </a:t>
            </a:r>
            <a:r>
              <a:rPr lang="ru-RU" dirty="0"/>
              <a:t>информационно-творческий.                          </a:t>
            </a:r>
            <a:r>
              <a:rPr lang="ru-RU" sz="2000" b="1" dirty="0"/>
              <a:t>Участники проекта</a:t>
            </a:r>
            <a:r>
              <a:rPr lang="ru-RU" b="1" dirty="0"/>
              <a:t>:</a:t>
            </a:r>
            <a:r>
              <a:rPr lang="ru-RU" dirty="0"/>
              <a:t> дети средней группы, родители воспитанников, воспитатели группы.                                                                            </a:t>
            </a:r>
            <a:r>
              <a:rPr lang="ru-RU" sz="2000" b="1" dirty="0"/>
              <a:t>Срок реализации проекта: </a:t>
            </a:r>
            <a:r>
              <a:rPr lang="ru-RU" dirty="0"/>
              <a:t>долгосрочный (2 неделя).                    </a:t>
            </a:r>
            <a:r>
              <a:rPr lang="ru-RU" sz="2000" b="1" dirty="0"/>
              <a:t>Цель проекта </a:t>
            </a:r>
            <a:r>
              <a:rPr lang="ru-RU" sz="2400" dirty="0"/>
              <a:t>: </a:t>
            </a:r>
            <a:r>
              <a:rPr lang="ru-RU" dirty="0"/>
              <a:t>Формировать представление детей о зимующих птицах ,об их образе жизни ,о том чем их кормить. Создавать условия для развития познавательного интереса.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42852"/>
            <a:ext cx="6192688" cy="6392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Вид игровой обучающей ситуации</a:t>
            </a:r>
            <a:r>
              <a:rPr lang="ru-RU" b="1" dirty="0"/>
              <a:t>: ситуация-проблема</a:t>
            </a:r>
          </a:p>
          <a:p>
            <a:r>
              <a:rPr lang="ru-RU" b="1" dirty="0"/>
              <a:t> </a:t>
            </a:r>
            <a:r>
              <a:rPr lang="ru-RU" sz="2000" b="1" dirty="0"/>
              <a:t>Интегрируемые  образовательные области: </a:t>
            </a:r>
            <a:r>
              <a:rPr lang="ru-RU" b="1" dirty="0"/>
              <a:t>«Познание», «Коммуникация», «Социализация», «Труд».</a:t>
            </a:r>
          </a:p>
          <a:p>
            <a:r>
              <a:rPr lang="ru-RU" b="1" dirty="0"/>
              <a:t> </a:t>
            </a:r>
            <a:r>
              <a:rPr lang="ru-RU" sz="2000" b="1" dirty="0"/>
              <a:t>Виды деятельности: </a:t>
            </a:r>
            <a:r>
              <a:rPr lang="ru-RU" b="1" dirty="0"/>
              <a:t>коммуникативная, познавательная, продуктивная, игровая, трудовая.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/>
              <a:t> </a:t>
            </a:r>
            <a:r>
              <a:rPr lang="ru-RU" sz="2000" b="1" dirty="0"/>
              <a:t>Программные задачи </a:t>
            </a:r>
            <a:r>
              <a:rPr lang="ru-RU" b="1" dirty="0"/>
              <a:t>: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Calibri"/>
              </a:rPr>
              <a:t>Образовательные :   </a:t>
            </a:r>
            <a:r>
              <a:rPr lang="ru-RU" sz="2000" dirty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Дать представление детям о зимующих птицах родного края (Хабаровского края). Расширять и углублять знания дошкольников на тему: «Жизнь птиц зимой» Активизировать словарь детей терминами из темы проекта.</a:t>
            </a:r>
            <a:endParaRPr lang="ru-RU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FF0000"/>
                </a:solidFill>
                <a:latin typeface="Times New Roman"/>
                <a:ea typeface="Calibri"/>
              </a:rPr>
              <a:t>Развивающие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</a:rPr>
              <a:t>:</a:t>
            </a:r>
            <a:r>
              <a:rPr lang="ru-RU" dirty="0">
                <a:latin typeface="Times New Roman"/>
                <a:ea typeface="Calibri"/>
              </a:rPr>
              <a:t>Развивать мышление, память, мелкую моторику рук , связную речь. Развивать творческие способности в продуктивной </a:t>
            </a:r>
            <a:r>
              <a:rPr lang="ru-RU" dirty="0" err="1">
                <a:latin typeface="Times New Roman"/>
                <a:ea typeface="Calibri"/>
              </a:rPr>
              <a:t>деятельности.Развивать</a:t>
            </a:r>
            <a:r>
              <a:rPr lang="ru-RU" dirty="0">
                <a:latin typeface="Times New Roman"/>
                <a:ea typeface="Calibri"/>
              </a:rPr>
              <a:t> любознательность и интерес к живой природе.</a:t>
            </a:r>
            <a:endParaRPr lang="ru-RU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FF0000"/>
                </a:solidFill>
                <a:latin typeface="Times New Roman"/>
                <a:ea typeface="Calibri"/>
              </a:rPr>
              <a:t>Воспитывающие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</a:rPr>
              <a:t>:</a:t>
            </a:r>
            <a:r>
              <a:rPr lang="ru-RU" dirty="0">
                <a:latin typeface="Times New Roman"/>
                <a:ea typeface="Calibri"/>
              </a:rPr>
              <a:t> Воспитывать заботливое отношение к птицам, желание помочь им в трудных холодных условиях. Воспитывать дружеские отношения в детском коллективе. Способствовать формированию интереса к окружающему миру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350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14282" y="0"/>
            <a:ext cx="8643998" cy="450059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endParaRPr lang="ru-RU" sz="1900" b="1" dirty="0" smtClean="0"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642" y="-29411"/>
            <a:ext cx="753469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Словарная работа:</a:t>
            </a:r>
          </a:p>
          <a:p>
            <a:r>
              <a:rPr lang="ru-RU" b="1" dirty="0"/>
              <a:t>Корм, кормушка, холодно, голодно, вьюжная, суровая, морозная;</a:t>
            </a:r>
          </a:p>
          <a:p>
            <a:r>
              <a:rPr lang="ru-RU" b="1" dirty="0"/>
              <a:t> 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Материал и оборудование:</a:t>
            </a:r>
          </a:p>
          <a:p>
            <a:r>
              <a:rPr lang="ru-RU" b="1" dirty="0"/>
              <a:t>Иллюстрации с изображением птиц- синица, воробей, снегирь, ворона, сорока; иллюстрация картинок  зимы; разрезные картинки птиц; пластилин; семя подсолнуха, </a:t>
            </a:r>
            <a:r>
              <a:rPr lang="ru-RU" b="1" dirty="0" smtClean="0"/>
              <a:t>бусинки</a:t>
            </a:r>
            <a:r>
              <a:rPr lang="en-US" b="1" dirty="0" smtClean="0"/>
              <a:t>,</a:t>
            </a:r>
            <a:r>
              <a:rPr lang="ru-RU" b="1" dirty="0" smtClean="0"/>
              <a:t> бумажные салфетки</a:t>
            </a:r>
            <a:r>
              <a:rPr lang="en-US" b="1" dirty="0" smtClean="0"/>
              <a:t>,</a:t>
            </a:r>
            <a:r>
              <a:rPr lang="ru-RU" b="1" dirty="0" smtClean="0"/>
              <a:t> клей</a:t>
            </a:r>
            <a:r>
              <a:rPr lang="en-US" b="1" dirty="0" smtClean="0"/>
              <a:t>,</a:t>
            </a:r>
            <a:r>
              <a:rPr lang="ru-RU" b="1" dirty="0" smtClean="0"/>
              <a:t> разновидность круп</a:t>
            </a:r>
            <a:r>
              <a:rPr lang="en-US" b="1" dirty="0" smtClean="0"/>
              <a:t>,</a:t>
            </a:r>
            <a:r>
              <a:rPr lang="ru-RU" b="1" dirty="0" smtClean="0"/>
              <a:t> </a:t>
            </a:r>
            <a:r>
              <a:rPr lang="ru-RU" b="1" dirty="0" err="1" smtClean="0"/>
              <a:t>гуаш</a:t>
            </a:r>
            <a:r>
              <a:rPr lang="ru-RU" b="1" dirty="0" smtClean="0"/>
              <a:t> и кисти и</a:t>
            </a:r>
            <a:r>
              <a:rPr lang="en-US" b="1" dirty="0" smtClean="0"/>
              <a:t>.</a:t>
            </a:r>
            <a:r>
              <a:rPr lang="ru-RU" b="1" dirty="0" smtClean="0"/>
              <a:t>т</a:t>
            </a:r>
            <a:r>
              <a:rPr lang="en-US" b="1" dirty="0" smtClean="0"/>
              <a:t>.</a:t>
            </a:r>
            <a:r>
              <a:rPr lang="ru-RU" b="1" dirty="0" smtClean="0"/>
              <a:t>д</a:t>
            </a:r>
            <a:r>
              <a:rPr lang="en-US" b="1" dirty="0" smtClean="0"/>
              <a:t>.</a:t>
            </a:r>
            <a:r>
              <a:rPr lang="ru-RU" b="1" dirty="0" smtClean="0"/>
              <a:t> магнитофон с записями голоса птиц </a:t>
            </a:r>
            <a:endParaRPr lang="ru-RU" b="1" dirty="0"/>
          </a:p>
          <a:p>
            <a:r>
              <a:rPr lang="ru-RU" b="1" dirty="0"/>
              <a:t> </a:t>
            </a:r>
          </a:p>
          <a:p>
            <a:r>
              <a:rPr lang="ru-RU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Проблемные вопросы:</a:t>
            </a:r>
          </a:p>
          <a:p>
            <a:r>
              <a:rPr lang="ru-RU" b="1" dirty="0"/>
              <a:t>-Чем питаются птицы зимой? </a:t>
            </a:r>
          </a:p>
          <a:p>
            <a:r>
              <a:rPr lang="ru-RU" b="1" dirty="0"/>
              <a:t>-Поют ли птицы зимой? </a:t>
            </a:r>
          </a:p>
          <a:p>
            <a:r>
              <a:rPr lang="ru-RU" b="1" dirty="0"/>
              <a:t>-Где зимуют птицы?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660" y="3493309"/>
            <a:ext cx="3552627" cy="336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5064224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-3764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648" y="-18098"/>
            <a:ext cx="781236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Содержание работы в процессе реализации проекта.</a:t>
            </a:r>
            <a:endParaRPr lang="ru-RU" sz="2000" dirty="0"/>
          </a:p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1. Игровая деятельность: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/>
              <a:t> Дидактические игры.</a:t>
            </a:r>
          </a:p>
          <a:p>
            <a:r>
              <a:rPr lang="ru-RU" sz="2000" dirty="0"/>
              <a:t> Сюжетно-ролевые игры.</a:t>
            </a:r>
          </a:p>
          <a:p>
            <a:r>
              <a:rPr lang="ru-RU" sz="2000" dirty="0"/>
              <a:t> Театрализация.</a:t>
            </a:r>
          </a:p>
          <a:p>
            <a:r>
              <a:rPr lang="ru-RU" sz="2000" dirty="0"/>
              <a:t> Подвижные игры.</a:t>
            </a:r>
          </a:p>
          <a:p>
            <a:r>
              <a:rPr lang="ru-RU" sz="2000" dirty="0"/>
              <a:t> Упражнения на дыхание.</a:t>
            </a:r>
          </a:p>
          <a:p>
            <a:r>
              <a:rPr lang="ru-RU" sz="2000" dirty="0"/>
              <a:t> Упражнение на развитие мелкой моторики рук.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2. Познавательная деятельность: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/>
              <a:t> Формирование целостной картины мира.</a:t>
            </a:r>
          </a:p>
          <a:p>
            <a:r>
              <a:rPr lang="ru-RU" sz="2000" dirty="0"/>
              <a:t> ФЭМП.</a:t>
            </a:r>
          </a:p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3. </a:t>
            </a:r>
            <a:r>
              <a:rPr lang="ru-RU" sz="2000" b="1" dirty="0"/>
              <a:t>Беседы.</a:t>
            </a:r>
            <a:endParaRPr lang="ru-RU" sz="2000" dirty="0"/>
          </a:p>
          <a:p>
            <a:r>
              <a:rPr lang="ru-RU" sz="2000" b="1" dirty="0">
                <a:solidFill>
                  <a:srgbClr val="FF0000"/>
                </a:solidFill>
              </a:rPr>
              <a:t> 4. </a:t>
            </a:r>
            <a:r>
              <a:rPr lang="ru-RU" sz="2000" b="1" dirty="0"/>
              <a:t>Решение  проблемной ситуации</a:t>
            </a:r>
            <a:r>
              <a:rPr lang="ru-RU" sz="2000" dirty="0"/>
              <a:t>.</a:t>
            </a:r>
          </a:p>
          <a:p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5. </a:t>
            </a:r>
            <a:r>
              <a:rPr lang="ru-RU" sz="2000" b="1" dirty="0"/>
              <a:t>Наблюдение за птицами зимой.</a:t>
            </a:r>
            <a:endParaRPr lang="ru-RU" sz="2000" dirty="0"/>
          </a:p>
          <a:p>
            <a:r>
              <a:rPr lang="ru-RU" sz="2000" b="1" dirty="0">
                <a:solidFill>
                  <a:srgbClr val="FF0000"/>
                </a:solidFill>
              </a:rPr>
              <a:t> 6. </a:t>
            </a:r>
            <a:r>
              <a:rPr lang="ru-RU" sz="2000" b="1" dirty="0"/>
              <a:t>Труд.</a:t>
            </a:r>
            <a:endParaRPr lang="ru-RU" sz="2000" dirty="0"/>
          </a:p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7. </a:t>
            </a:r>
            <a:r>
              <a:rPr lang="ru-RU" sz="2000" b="1" dirty="0"/>
              <a:t>Коммуникация.</a:t>
            </a:r>
            <a:endParaRPr lang="ru-RU" sz="2000" dirty="0"/>
          </a:p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8</a:t>
            </a:r>
            <a:r>
              <a:rPr lang="ru-RU" sz="2000" b="1" dirty="0"/>
              <a:t>.Творческое рассказывание.</a:t>
            </a:r>
            <a:endParaRPr lang="ru-RU" sz="2000" dirty="0"/>
          </a:p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9. Художественное творчество: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/>
              <a:t> Рисование.</a:t>
            </a:r>
          </a:p>
          <a:p>
            <a:r>
              <a:rPr lang="ru-RU" sz="2000" dirty="0"/>
              <a:t> Лепка из пластилина.</a:t>
            </a:r>
          </a:p>
          <a:p>
            <a:r>
              <a:rPr lang="ru-RU" sz="2000" dirty="0"/>
              <a:t> Аппликация.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10. </a:t>
            </a:r>
            <a:r>
              <a:rPr lang="ru-RU" sz="2000" b="1" dirty="0"/>
              <a:t>Музыка.</a:t>
            </a:r>
            <a:endParaRPr lang="ru-RU" sz="2000" dirty="0"/>
          </a:p>
          <a:p>
            <a:r>
              <a:rPr lang="ru-RU" sz="2000" b="1" dirty="0"/>
              <a:t>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10966" y="3244334"/>
            <a:ext cx="3017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11. </a:t>
            </a:r>
            <a:r>
              <a:rPr lang="ru-RU" b="1" dirty="0"/>
              <a:t>Работа с родителями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://ng.by/modules/issues/_img/s000199_527202.jpg"/>
          <p:cNvPicPr/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357554" y="4286256"/>
            <a:ext cx="3000396" cy="25717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Рисунок 6" descr="http://ng.by/modules/issues/_img/s000199_110542.jpg"/>
          <p:cNvPicPr/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3286116" y="0"/>
            <a:ext cx="3214710" cy="22859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2049" name="Picture 1" descr="C:\Users\U S E R\Pictures\36322039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6482" y="3929066"/>
            <a:ext cx="3107518" cy="2143116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2" name="Picture 6" descr="C:\Users\U S E R\Pictures\51719074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1256" y="214290"/>
            <a:ext cx="2952744" cy="2665125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3" name="Picture 7" descr="C:\Users\U S E R\Pictures\animashka-sorok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1357298"/>
            <a:ext cx="2633669" cy="3575316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474345"/>
            <a:ext cx="66967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Продукт проектной деятельности </a:t>
            </a:r>
            <a:r>
              <a:rPr lang="ru-RU" sz="2000" dirty="0"/>
              <a:t>:</a:t>
            </a:r>
          </a:p>
          <a:p>
            <a:r>
              <a:rPr lang="ru-RU" dirty="0"/>
              <a:t> 1. Выполнение коллективной работы в нетрадиционной смешанной технике (Рисование ладошкой ,ватной палочкой и отпечаток пластиковой пробки)красками: «Птичья столовая»                                                                           2. Рисование гуашью : «</a:t>
            </a:r>
            <a:r>
              <a:rPr lang="ru-RU" dirty="0" err="1"/>
              <a:t>Снегирёк</a:t>
            </a:r>
            <a:r>
              <a:rPr lang="ru-RU" dirty="0"/>
              <a:t>»</a:t>
            </a:r>
          </a:p>
          <a:p>
            <a:r>
              <a:rPr lang="ru-RU" dirty="0"/>
              <a:t> 3. Презентация «Перелётные и зимующие птицы»</a:t>
            </a:r>
          </a:p>
          <a:p>
            <a:r>
              <a:rPr lang="ru-RU" dirty="0"/>
              <a:t> 4. Папка-передвижка «12 ноября Синичкин день»</a:t>
            </a:r>
          </a:p>
          <a:p>
            <a:r>
              <a:rPr lang="ru-RU" dirty="0"/>
              <a:t> 5. </a:t>
            </a:r>
            <a:r>
              <a:rPr lang="ru-RU" dirty="0" err="1"/>
              <a:t>Пластилинография</a:t>
            </a:r>
            <a:r>
              <a:rPr lang="ru-RU" dirty="0"/>
              <a:t> «Снегирь на веточке рябины»</a:t>
            </a:r>
          </a:p>
          <a:p>
            <a:r>
              <a:rPr lang="ru-RU" dirty="0"/>
              <a:t> 6. Изготовление кормушки из втулки от туалетной бумаги.</a:t>
            </a:r>
          </a:p>
          <a:p>
            <a:r>
              <a:rPr lang="ru-RU" dirty="0"/>
              <a:t> 7.Разукрашивание шаблонов снегиря ,синички ,воробья.</a:t>
            </a:r>
          </a:p>
          <a:p>
            <a:r>
              <a:rPr lang="ru-RU" dirty="0"/>
              <a:t> 8.Аппликация снегирь.</a:t>
            </a:r>
          </a:p>
          <a:p>
            <a:r>
              <a:rPr lang="ru-RU" dirty="0"/>
              <a:t> 9.Изготовление родителями кормушек для птиц.</a:t>
            </a:r>
          </a:p>
          <a:p>
            <a:r>
              <a:rPr lang="ru-RU" dirty="0"/>
              <a:t> 10.Лепка воробья.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 S E R\Pictures\ptichki-18.jpg"/>
          <p:cNvPicPr>
            <a:picLocks noChangeAspect="1" noChangeArrowheads="1"/>
          </p:cNvPicPr>
          <p:nvPr/>
        </p:nvPicPr>
        <p:blipFill>
          <a:blip r:embed="rId4">
            <a:lum bright="-10000" contrast="30000"/>
          </a:blip>
          <a:srcRect/>
          <a:stretch>
            <a:fillRect/>
          </a:stretch>
        </p:blipFill>
        <p:spPr bwMode="auto">
          <a:xfrm>
            <a:off x="6000760" y="4000504"/>
            <a:ext cx="2967202" cy="2257422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15616" y="-79653"/>
            <a:ext cx="57423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Этапы реализации проекта:</a:t>
            </a:r>
            <a:endParaRPr lang="ru-RU" sz="2000" dirty="0"/>
          </a:p>
          <a:p>
            <a:r>
              <a:rPr lang="ru-RU" dirty="0"/>
              <a:t>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I этап – подготовительный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</a:p>
          <a:p>
            <a:r>
              <a:rPr lang="ru-RU" dirty="0"/>
              <a:t>Обсуждение цели, задачи с детьми и родителями. Создание необходимых условий для реализации проекта. Перспективное планирование проекта. Разработка и накопление методических материалов по проблеме.   </a:t>
            </a:r>
          </a:p>
          <a:p>
            <a:r>
              <a:rPr lang="ru-RU" b="1" dirty="0">
                <a:solidFill>
                  <a:srgbClr val="FF0000"/>
                </a:solidFill>
              </a:rPr>
              <a:t> II этап – основной ( практический)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  <a:p>
            <a:r>
              <a:rPr lang="ru-RU" dirty="0"/>
              <a:t>Внедрение в </a:t>
            </a:r>
            <a:r>
              <a:rPr lang="ru-RU" dirty="0" err="1"/>
              <a:t>воспитательно</a:t>
            </a:r>
            <a:r>
              <a:rPr lang="ru-RU" dirty="0"/>
              <a:t>–образовательный процесс эффективных методов и приёмов по расширению знаний дошкольников о зимующих птицах. </a:t>
            </a:r>
          </a:p>
          <a:p>
            <a:r>
              <a:rPr lang="ru-RU" dirty="0"/>
              <a:t>Домашние задание родителям Рекомендации на совместные прогулки. Совместно с ребенком сделать кормушку. Подсыпая корм, развивать словарный запас ребенка. Заучивание стихотворений о зимующих птиц. Отгадывание загадок про зимующих птиц. Рассмотреть зимующих птиц на иллюстрациях в книгах и журналах, принести книги в детский сад. </a:t>
            </a:r>
          </a:p>
          <a:p>
            <a:r>
              <a:rPr lang="ru-RU" dirty="0"/>
              <a:t>    Содержание работы в процессе реализации проекта.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 S E R\Pictures\591344064.gif"/>
          <p:cNvPicPr>
            <a:picLocks noChangeAspect="1" noChangeArrowheads="1" noCrop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07504" y="12379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31640" y="785794"/>
            <a:ext cx="56886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Игровая деятельность Дидактические игры: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</a:p>
          <a:p>
            <a:r>
              <a:rPr lang="ru-RU" dirty="0"/>
              <a:t>«Один-много», «Назови ласково», «Счёт птиц», «Четвертый лишний», "Угадай птицу по описанию", «Чей хвост?», «Кто что ест», « Узнай по голосу», «Что едят птицы». Н/и «Домино» (птицы), «Разрезные картинки», Лото. Лабиринт Зимующие птицы. Сюжетно-ролевые игры: «Птичий двор».  Театрализация: «Где обедал воробей».   </a:t>
            </a:r>
          </a:p>
          <a:p>
            <a:r>
              <a:rPr lang="ru-RU" dirty="0"/>
              <a:t>Лото. Лабиринт Зимующие птицы. </a:t>
            </a:r>
          </a:p>
          <a:p>
            <a:r>
              <a:rPr lang="ru-RU" dirty="0"/>
              <a:t>«Разрезные картинки» </a:t>
            </a:r>
          </a:p>
          <a:p>
            <a:r>
              <a:rPr lang="ru-RU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Подвижные игры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dirty="0"/>
              <a:t> «Снегири», «Воробушки и кот», «Зимующие и перелетные птицы», «Воробушки и автомобиль», «Совушка».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2536</TotalTime>
  <Words>1187</Words>
  <Application>Microsoft Office PowerPoint</Application>
  <PresentationFormat>Экран (4:3)</PresentationFormat>
  <Paragraphs>121</Paragraphs>
  <Slides>22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 S E R</dc:creator>
  <cp:lastModifiedBy>* * *</cp:lastModifiedBy>
  <cp:revision>150</cp:revision>
  <dcterms:created xsi:type="dcterms:W3CDTF">2012-11-10T16:29:01Z</dcterms:created>
  <dcterms:modified xsi:type="dcterms:W3CDTF">2021-02-04T05:10:14Z</dcterms:modified>
</cp:coreProperties>
</file>