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9" r:id="rId4"/>
    <p:sldId id="274" r:id="rId5"/>
    <p:sldId id="270" r:id="rId6"/>
    <p:sldId id="279" r:id="rId7"/>
    <p:sldId id="278" r:id="rId8"/>
    <p:sldId id="280" r:id="rId9"/>
    <p:sldId id="281" r:id="rId10"/>
    <p:sldId id="276" r:id="rId11"/>
    <p:sldId id="277" r:id="rId12"/>
    <p:sldId id="289" r:id="rId13"/>
    <p:sldId id="271" r:id="rId14"/>
    <p:sldId id="272" r:id="rId15"/>
    <p:sldId id="273" r:id="rId16"/>
    <p:sldId id="282" r:id="rId17"/>
    <p:sldId id="275" r:id="rId18"/>
    <p:sldId id="285" r:id="rId19"/>
    <p:sldId id="258" r:id="rId20"/>
    <p:sldId id="284" r:id="rId21"/>
    <p:sldId id="283" r:id="rId22"/>
    <p:sldId id="286" r:id="rId23"/>
    <p:sldId id="259" r:id="rId24"/>
    <p:sldId id="287" r:id="rId25"/>
    <p:sldId id="291" r:id="rId26"/>
    <p:sldId id="290" r:id="rId27"/>
    <p:sldId id="26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1258" y="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800B4-3EE2-4BE4-B373-6AE1B8B66E40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C9616-2092-4703-A903-10AB5BB0B6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800B4-3EE2-4BE4-B373-6AE1B8B66E40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C9616-2092-4703-A903-10AB5BB0B62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Oleg\Desktop\к дню россии\2 кад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9266238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20786914">
            <a:off x="1325289" y="2372347"/>
            <a:ext cx="6925472" cy="138323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Пословицы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1816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9266238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20786914">
            <a:off x="1325289" y="2372347"/>
            <a:ext cx="6925472" cy="138323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это?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4932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Кто это?</a:t>
            </a:r>
            <a:endParaRPr lang="ru-RU" sz="6000" b="1" i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335330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80928"/>
            <a:ext cx="5106144" cy="340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996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8685511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685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634"/>
            <a:ext cx="8784976" cy="658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2448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Кто это?</a:t>
            </a:r>
            <a:endParaRPr lang="ru-RU" sz="6000" b="1" i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352928" cy="4720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60637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9266238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20786914">
            <a:off x="1325289" y="2372347"/>
            <a:ext cx="6925472" cy="138323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 капитанов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43146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41" y="44624"/>
            <a:ext cx="9234268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88834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22" y="1052736"/>
            <a:ext cx="7733494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73958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980728"/>
            <a:ext cx="7926378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Oleg\Desktop\к дню россии\фон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1484784"/>
            <a:ext cx="835292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Интеллектуальная игра</a:t>
            </a:r>
          </a:p>
          <a:p>
            <a:pPr algn="ctr"/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 </a:t>
            </a:r>
          </a:p>
          <a:p>
            <a:pPr algn="ctr"/>
            <a:r>
              <a:rPr lang="ru-RU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Дню России</a:t>
            </a:r>
            <a:endParaRPr lang="ru-RU" sz="54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908720"/>
            <a:ext cx="7488832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24409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052736"/>
            <a:ext cx="7992888" cy="513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46788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04" y="1052736"/>
            <a:ext cx="8064978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12465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7776864" cy="556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Oleg\Desktop\к дню россии\с берез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8143449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62090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12" y="980728"/>
            <a:ext cx="8221837" cy="512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47105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386186" cy="6281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5032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2647" y="2967335"/>
            <a:ext cx="815870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63" y="620688"/>
            <a:ext cx="9270631" cy="5289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 rot="21008535">
            <a:off x="1945860" y="1957422"/>
            <a:ext cx="5397855" cy="18000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Разминка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204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9266238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20786914">
            <a:off x="1325289" y="2372347"/>
            <a:ext cx="6925472" cy="138323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ФЛАГ РОССИИ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5924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8998"/>
            <a:ext cx="9517823" cy="6906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5587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9266238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20786914">
            <a:off x="1325289" y="2372347"/>
            <a:ext cx="6925472" cy="138323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Гимн РОССИИ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3189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412776"/>
            <a:ext cx="6696744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Россия — священная наша держава, </a:t>
            </a:r>
          </a:p>
          <a:p>
            <a:pPr algn="ctr"/>
            <a:r>
              <a:rPr lang="ru-RU" sz="2800" b="1" dirty="0"/>
              <a:t>Россия — любимая наша страна. </a:t>
            </a:r>
          </a:p>
          <a:p>
            <a:pPr algn="ctr"/>
            <a:r>
              <a:rPr lang="ru-RU" sz="2800" b="1" dirty="0"/>
              <a:t>Могучая воля, великая слава — </a:t>
            </a:r>
          </a:p>
          <a:p>
            <a:pPr algn="ctr"/>
            <a:r>
              <a:rPr lang="ru-RU" sz="2800" b="1" dirty="0"/>
              <a:t>Твоё достоянье на все времена!</a:t>
            </a:r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Славься, Отечество наше свободное, </a:t>
            </a:r>
          </a:p>
          <a:p>
            <a:pPr algn="ctr"/>
            <a:r>
              <a:rPr lang="ru-RU" sz="2800" b="1" dirty="0"/>
              <a:t>Братских народов союз вековой, </a:t>
            </a:r>
          </a:p>
          <a:p>
            <a:pPr algn="ctr"/>
            <a:r>
              <a:rPr lang="ru-RU" sz="2800" b="1" dirty="0"/>
              <a:t>Предками данная мудрость народная! </a:t>
            </a:r>
          </a:p>
          <a:p>
            <a:pPr algn="ctr"/>
            <a:r>
              <a:rPr lang="ru-RU" sz="2800" b="1" dirty="0"/>
              <a:t>Славься, страна! Мы гордимся тобой</a:t>
            </a:r>
            <a:r>
              <a:rPr lang="ru-RU" sz="3600" dirty="0"/>
              <a:t>!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930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412776"/>
            <a:ext cx="669674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От южных морей до полярного края </a:t>
            </a:r>
          </a:p>
          <a:p>
            <a:pPr algn="ctr"/>
            <a:r>
              <a:rPr lang="ru-RU" sz="2800" b="1" dirty="0"/>
              <a:t>Раскинулись наши леса и поля. </a:t>
            </a:r>
          </a:p>
          <a:p>
            <a:pPr algn="ctr"/>
            <a:r>
              <a:rPr lang="ru-RU" sz="2800" b="1" dirty="0"/>
              <a:t>Одна ты на свете! Одна ты такая — </a:t>
            </a:r>
          </a:p>
          <a:p>
            <a:pPr algn="ctr"/>
            <a:r>
              <a:rPr lang="ru-RU" sz="2800" b="1" dirty="0"/>
              <a:t>Хранимая Богом родная земля</a:t>
            </a:r>
            <a:r>
              <a:rPr lang="ru-RU" sz="2800" b="1" dirty="0" smtClean="0"/>
              <a:t>!</a:t>
            </a:r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Славься, Отечество наше свободное, </a:t>
            </a:r>
          </a:p>
          <a:p>
            <a:pPr algn="ctr"/>
            <a:r>
              <a:rPr lang="ru-RU" sz="2800" b="1" dirty="0"/>
              <a:t>Братских народов союз вековой, </a:t>
            </a:r>
          </a:p>
          <a:p>
            <a:pPr algn="ctr"/>
            <a:r>
              <a:rPr lang="ru-RU" sz="2800" b="1" dirty="0"/>
              <a:t>Предками данная мудрость народная! </a:t>
            </a:r>
          </a:p>
          <a:p>
            <a:pPr algn="ctr"/>
            <a:r>
              <a:rPr lang="ru-RU" sz="2800" b="1" dirty="0"/>
              <a:t>Славься, страна! Мы гордимся тобой</a:t>
            </a:r>
            <a:r>
              <a:rPr lang="ru-RU" sz="3200" dirty="0"/>
              <a:t>!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6476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412776"/>
            <a:ext cx="705678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Широкий простор для мечты и для жизни</a:t>
            </a:r>
          </a:p>
          <a:p>
            <a:pPr algn="ctr"/>
            <a:r>
              <a:rPr lang="ru-RU" sz="2800" b="1" dirty="0"/>
              <a:t>Грядущие нам открывают года. </a:t>
            </a:r>
          </a:p>
          <a:p>
            <a:pPr algn="ctr"/>
            <a:r>
              <a:rPr lang="ru-RU" sz="2800" b="1" dirty="0"/>
              <a:t>Нам силу даёт наша верность Отчизне. </a:t>
            </a:r>
          </a:p>
          <a:p>
            <a:pPr algn="ctr"/>
            <a:r>
              <a:rPr lang="ru-RU" sz="2800" b="1" dirty="0"/>
              <a:t>Так было, так есть и так будет всегда</a:t>
            </a:r>
            <a:r>
              <a:rPr lang="ru-RU" sz="2800" b="1" dirty="0" smtClean="0"/>
              <a:t>!</a:t>
            </a:r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Славься, Отечество наше свободное, </a:t>
            </a:r>
          </a:p>
          <a:p>
            <a:pPr algn="ctr"/>
            <a:r>
              <a:rPr lang="ru-RU" sz="2800" b="1" dirty="0"/>
              <a:t>Братских народов союз вековой, </a:t>
            </a:r>
          </a:p>
          <a:p>
            <a:pPr algn="ctr"/>
            <a:r>
              <a:rPr lang="ru-RU" sz="2800" b="1" dirty="0"/>
              <a:t>Предками данная мудрость народная! </a:t>
            </a:r>
          </a:p>
          <a:p>
            <a:pPr algn="ctr"/>
            <a:r>
              <a:rPr lang="ru-RU" sz="2800" b="1" dirty="0"/>
              <a:t>Славься, страна! Мы гордимся тобой</a:t>
            </a:r>
            <a:r>
              <a:rPr lang="ru-RU" sz="3200" dirty="0"/>
              <a:t>!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0199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</TotalTime>
  <Words>177</Words>
  <Application>Microsoft Office PowerPoint</Application>
  <PresentationFormat>Экран (4:3)</PresentationFormat>
  <Paragraphs>39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Кто это?</vt:lpstr>
      <vt:lpstr>Презентация PowerPoint</vt:lpstr>
      <vt:lpstr>Презентация PowerPoint</vt:lpstr>
      <vt:lpstr>Кто это?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Oleg</dc:creator>
  <cp:lastModifiedBy>Миронов Дмитрий</cp:lastModifiedBy>
  <cp:revision>53</cp:revision>
  <dcterms:created xsi:type="dcterms:W3CDTF">2016-06-12T14:29:18Z</dcterms:created>
  <dcterms:modified xsi:type="dcterms:W3CDTF">2025-07-31T11:38:49Z</dcterms:modified>
</cp:coreProperties>
</file>