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606A-8C41-4723-9DEB-96F5B64E37BA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7C4A2-DEC9-438B-A80F-6AB8F3DB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87661_23-p-fon-dlya-prezentatsii-po-muzike-dlya-detei-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детский сад «Улыбка» г.Зуевка Кировской области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«Инструменты симфонического оркестра»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 музыкальный руководитель: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Дитятьева Людмила Сергеевна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24936" cy="568863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Направленность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обогащение знаний детей о музыкальных инструментах симфонического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ркестра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продуктивный, групповой.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Продолжительность проекта: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краткосрочный (4 недели)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Участники проекта: 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воспитанники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подготовительной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группы, музыкальный руководитель, воспитатели,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родители.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Ресурсы проекта: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музыкальный центр, ноутбук, проектор, принтер, диски с записью инструментов симфонического оркестра, иллюстрации с изображением музыкальных инструментов, карточки с изображением музыкальных инструментов для викторины, видеофильмы с записью игры на инструментах.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Составление плана, обсуждение с детьми решения  проблемы направленного на реализацию проекта, время выполнения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Слушание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симфнонической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сказки «Петя и волк» С.Прокофьев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Обсуждение итогов полученных результатов детьми.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Презентация проекта «Знакомство с инструментами симфонического оркестра»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презентация, выставка детских работ и совместного творчества со взрослыми).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8964488" cy="604867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Восприятие музыки - сложный процесс, требующий от ребенка внимания, памяти, развитого мышления, разнообразных знаний. Поэтому педагогу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использовать те возможности, которые доступны: просмотр телепередач и фрагментов концертов симфонической музыки в записи, слушание классической музыки в исполнении разных инструментов в свободное время, рассматривание изображений музыкальных инструментов, игра на музыкальных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инструментах.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Каждый музыкальный инструмент отличается не только внешним видом, но и классификацией, тембром, способом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звукоизвлечения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источником звукообразования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Разобраться в большом их разнообразии ребенку-дошкольнику очень сложно, и успеха достичь можно только в результате совместной работы педагогов и родителей. Чтобы сформировать у детей интерес к истории возникновения музыкальных инструментов и их разнообразию, активизировать желание слушать</a:t>
            </a:r>
            <a:r>
              <a:rPr lang="ru-RU" sz="1800" dirty="0"/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музыку и наслаждаться ею, возникла идея данного проекта, который позволит ввести ребенка в огромный мир музыкальных инструментов симфонического оркестра!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подготовительной группы, воспитатели группы, музыкальный руководитель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культуры слушания симфонической музыки; знакомство детей с основными музыкальными инструментами и терминами, развитие творческих способностей у детей средствами музыки.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Ввести детей в мир классической музыки через знакомство с инструментами симфонического оркестра.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Расширить кругозор детей в части элементарных представлений о классической музыке.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Обогащать музыкальные впечатления детей и способствовать формированию музыкального вкуса, музыкальной памяти и музыкальности в целом.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Систематизировать и закрепить знания детей о музыкальных инструментах разных групп (духовые, медные, струнные, ударные).</a:t>
            </a:r>
          </a:p>
          <a:p>
            <a:pPr marL="514350" indent="-514350"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умение слышать и узнавать тембр инструмента, его характерные особенности.</a:t>
            </a:r>
          </a:p>
          <a:p>
            <a:pPr marL="514350" indent="-514350"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совместной работе воспитателей с детьми и их родителями.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40871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Итоговый этап реализации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Обобщение опыта работы по реализации проекта на уровне детского сада.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Выставление в музыкальный уголок группы всего накопленного материала.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альбомов на тему «Инструменты симфонического оркестра», загадок и стихов об инструментах симфонического оркестра, дисков с видеозаписями музыкальных инструментов;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аудиозаписей с игрой на инструментах.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рисунков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«Симфонические инструменты глазами детей»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Распечатка всех накопленных материалов для ДОО.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Запись всех накопленных аудио и видеоматериалов для ДОО.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Совместное посещение концерта городского концерта камерного оркестра с детьми и педагогами. Показ презентации о работе над проектом в родительском чате группы.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20120_103709.jpg"/>
          <p:cNvPicPr>
            <a:picLocks noChangeAspect="1"/>
          </p:cNvPicPr>
          <p:nvPr/>
        </p:nvPicPr>
        <p:blipFill>
          <a:blip r:embed="rId3" cstate="print"/>
          <a:srcRect r="6054" b="9124"/>
          <a:stretch>
            <a:fillRect/>
          </a:stretch>
        </p:blipFill>
        <p:spPr>
          <a:xfrm>
            <a:off x="251520" y="1268760"/>
            <a:ext cx="4168564" cy="226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20120_1037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3933056"/>
            <a:ext cx="4355976" cy="2450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Знакомство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инструментами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симфонического оркестра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20128_10283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1340768"/>
            <a:ext cx="4011938" cy="2256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20120_1036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3933056"/>
            <a:ext cx="4240471" cy="2385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220131_1053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645024"/>
            <a:ext cx="4067943" cy="255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20131_1054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975823" y="344657"/>
            <a:ext cx="2376264" cy="422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220131_1053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933056"/>
            <a:ext cx="4067944" cy="2288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«Узнай инструмент»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20128_111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268760"/>
            <a:ext cx="4355976" cy="2450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20128_104818.jpg"/>
          <p:cNvPicPr>
            <a:picLocks noChangeAspect="1"/>
          </p:cNvPicPr>
          <p:nvPr/>
        </p:nvPicPr>
        <p:blipFill>
          <a:blip r:embed="rId4" cstate="print"/>
          <a:srcRect l="12988" t="16401" r="10626"/>
          <a:stretch>
            <a:fillRect/>
          </a:stretch>
        </p:blipFill>
        <p:spPr>
          <a:xfrm>
            <a:off x="1763688" y="3616772"/>
            <a:ext cx="5265012" cy="3241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Выставка рисунков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нструменты симфонического оркестра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глазами детей»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20128_111556.jpg"/>
          <p:cNvPicPr>
            <a:picLocks noChangeAspect="1"/>
          </p:cNvPicPr>
          <p:nvPr/>
        </p:nvPicPr>
        <p:blipFill>
          <a:blip r:embed="rId5" cstate="print"/>
          <a:srcRect l="5446" r="13334" b="3022"/>
          <a:stretch>
            <a:fillRect/>
          </a:stretch>
        </p:blipFill>
        <p:spPr>
          <a:xfrm>
            <a:off x="179512" y="1124744"/>
            <a:ext cx="3888432" cy="2611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81509_21-p-fon-dlya-prezentatsii-po-muzike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4221088"/>
            <a:ext cx="8229600" cy="9361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Творческих успехов!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20131_1055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908720"/>
            <a:ext cx="5220072" cy="2936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49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казенное дошкольное образовательное учреждение  детский сад «Улыбка» г.Зуевка Кировской области</vt:lpstr>
      <vt:lpstr>Направленность: обогащение знаний детей о музыкальных инструментах симфонического оркестра Тип проекта: продуктивный, групповой. Продолжительность проекта: краткосрочный (4 недели) Участники проекта: воспитанники подготовительной  группы, музыкальный руководитель, воспитатели, родители. Ресурсы проекта: музыкальный центр, ноутбук, проектор, принтер, диски с записью инструментов симфонического оркестра, иллюстрации с изображением музыкальных инструментов, карточки с изображением музыкальных инструментов для викторины, видеофильмы с записью игры на инструментах. Составление плана, обсуждение с детьми решения  проблемы направленного на реализацию проекта, время выполнения.  Слушание симфнонической сказки «Петя и волк» С.Прокофьев Обсуждение итогов полученных результатов детьми. Презентация проекта «Знакомство с инструментами симфонического оркестра» (мультимедийная презентация, выставка детских работ и совместного творчества со взрослыми).</vt:lpstr>
      <vt:lpstr>Актуальность проекта Восприятие музыки - сложный процесс, требующий от ребенка внимания, памяти, развитого мышления, разнообразных знаний. Поэтому педагогу важно использовать те возможности, которые доступны: просмотр телепередач и фрагментов концертов симфонической музыки в записи, слушание классической музыки в исполнении разных инструментов в свободное время, рассматривание изображений музыкальных инструментов, игра на музыкальных инструментах. Каждый музыкальный инструмент отличается не только внешним видом, но и классификацией, тембром, способом звукоизвлечения, источником звукообразования  Разобраться в большом их разнообразии ребенку-дошкольнику очень сложно, и успеха достичь можно только в результате совместной работы педагогов и родителей. Чтобы сформировать у детей интерес к истории возникновения музыкальных инструментов и их разнообразию, активизировать желание слушать музыку и наслаждаться ею, возникла идея данного проекта, который позволит ввести ребенка в огромный мир музыкальных инструментов симфонического оркестра! Участники:  дети подготовительной группы, воспитатели группы, музыкальный руководитель</vt:lpstr>
      <vt:lpstr>Слайд 4</vt:lpstr>
      <vt:lpstr>Итоговый этап реализации проекта Обобщение опыта работы по реализации проекта на уровне детского сада. Выставление в музыкальный уголок группы всего накопленного материала. Выставка альбомов на тему «Инструменты симфонического оркестра», загадок и стихов об инструментах симфонического оркестра, дисков с видеозаписями музыкальных инструментов;  выставка аудиозаписей с игрой на инструментах. Выставка рисунков детей «Симфонические инструменты глазами детей» Распечатка всех накопленных материалов для ДОО. Запись всех накопленных аудио и видеоматериалов для ДОО. Совместное посещение концерта городского концерта камерного оркестра с детьми и педагогами. Показ презентации о работе над проектом в родительском чате группы. </vt:lpstr>
      <vt:lpstr>Знакомство с инструментами  симфонического оркестра</vt:lpstr>
      <vt:lpstr>Игра «Узнай инструмент»</vt:lpstr>
      <vt:lpstr>Выставка рисунков  «Инструменты симфонического оркестра  глазами детей»</vt:lpstr>
      <vt:lpstr>Творческих успехов!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детский сад «Улыбка» г.Зуевка Кировской области</dc:title>
  <dc:creator>Toshiba</dc:creator>
  <cp:lastModifiedBy>Loner-XP</cp:lastModifiedBy>
  <cp:revision>17</cp:revision>
  <dcterms:created xsi:type="dcterms:W3CDTF">2022-01-28T09:43:24Z</dcterms:created>
  <dcterms:modified xsi:type="dcterms:W3CDTF">2022-01-31T11:20:41Z</dcterms:modified>
</cp:coreProperties>
</file>