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58" r:id="rId6"/>
    <p:sldId id="259" r:id="rId7"/>
    <p:sldId id="260" r:id="rId8"/>
    <p:sldId id="265" r:id="rId9"/>
    <p:sldId id="267" r:id="rId10"/>
    <p:sldId id="268" r:id="rId11"/>
    <p:sldId id="269" r:id="rId12"/>
    <p:sldId id="271" r:id="rId13"/>
    <p:sldId id="272" r:id="rId14"/>
    <p:sldId id="273" r:id="rId15"/>
    <p:sldId id="274" r:id="rId16"/>
    <p:sldId id="278" r:id="rId17"/>
    <p:sldId id="279" r:id="rId18"/>
    <p:sldId id="280" r:id="rId19"/>
    <p:sldId id="281" r:id="rId20"/>
    <p:sldId id="282" r:id="rId21"/>
    <p:sldId id="283" r:id="rId22"/>
    <p:sldId id="262" r:id="rId23"/>
    <p:sldId id="263" r:id="rId24"/>
    <p:sldId id="264" r:id="rId25"/>
  </p:sldIdLst>
  <p:sldSz cx="9144000" cy="6858000" type="screen4x3"/>
  <p:notesSz cx="6808470" cy="992949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197FE6E-F34D-4799-ABC8-835ED5C23801}"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E197FE6E-F34D-4799-ABC8-835ED5C23801}"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E197FE6E-F34D-4799-ABC8-835ED5C23801}"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Титульный слайд">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grpSp>
      </p:grpSp>
      <p:sp>
        <p:nvSpPr>
          <p:cNvPr id="16385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ru-RU"/>
              <a:t>Образец заголовка</a:t>
            </a:r>
            <a:endParaRPr lang="ru-RU"/>
          </a:p>
        </p:txBody>
      </p:sp>
      <p:sp>
        <p:nvSpPr>
          <p:cNvPr id="16386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ru-RU"/>
              <a:t>Образец подзаголовка</a:t>
            </a:r>
            <a:endParaRPr lang="ru-RU"/>
          </a:p>
        </p:txBody>
      </p:sp>
      <p:sp>
        <p:nvSpPr>
          <p:cNvPr id="18" name="Rectangle 16"/>
          <p:cNvSpPr>
            <a:spLocks noGrp="1" noChangeArrowheads="1"/>
          </p:cNvSpPr>
          <p:nvPr>
            <p:ph type="dt" sz="half" idx="10"/>
          </p:nvPr>
        </p:nvSpPr>
        <p:spPr>
          <a:xfrm>
            <a:off x="457200" y="6248400"/>
            <a:ext cx="2133600" cy="457200"/>
          </a:xfrm>
        </p:spPr>
        <p:txBody>
          <a:bodyPr/>
          <a:lstStyle>
            <a:lvl1pPr>
              <a:defRPr smtClean="0"/>
            </a:lvl1pPr>
          </a:lstStyle>
          <a:p>
            <a:pPr>
              <a:defRPr/>
            </a:pPr>
            <a:endParaRPr lang="ru-RU">
              <a:solidFill>
                <a:srgbClr val="000000"/>
              </a:solidFill>
            </a:endParaRPr>
          </a:p>
        </p:txBody>
      </p:sp>
      <p:sp>
        <p:nvSpPr>
          <p:cNvPr id="19" name="Rectangle 17"/>
          <p:cNvSpPr>
            <a:spLocks noGrp="1" noChangeArrowheads="1"/>
          </p:cNvSpPr>
          <p:nvPr>
            <p:ph type="ftr" sz="quarter" idx="11"/>
          </p:nvPr>
        </p:nvSpPr>
        <p:spPr/>
        <p:txBody>
          <a:bodyPr/>
          <a:lstStyle>
            <a:lvl1pPr>
              <a:defRPr smtClean="0"/>
            </a:lvl1pPr>
          </a:lstStyle>
          <a:p>
            <a:pPr>
              <a:defRPr/>
            </a:pPr>
            <a:endParaRPr lang="ru-RU">
              <a:solidFill>
                <a:srgbClr val="000000"/>
              </a:solidFill>
            </a:endParaRPr>
          </a:p>
        </p:txBody>
      </p:sp>
      <p:sp>
        <p:nvSpPr>
          <p:cNvPr id="20" name="Rectangle 18"/>
          <p:cNvSpPr>
            <a:spLocks noGrp="1" noChangeArrowheads="1"/>
          </p:cNvSpPr>
          <p:nvPr>
            <p:ph type="sldNum" sz="quarter" idx="12"/>
          </p:nvPr>
        </p:nvSpPr>
        <p:spPr/>
        <p:txBody>
          <a:bodyPr/>
          <a:lstStyle>
            <a:lvl1pPr>
              <a:defRPr smtClean="0"/>
            </a:lvl1pPr>
          </a:lstStyle>
          <a:p>
            <a:pPr>
              <a:defRPr/>
            </a:pPr>
            <a:fld id="{45F8A8D3-FE4A-4C69-B727-D74E63A12F9E}" type="slidenum">
              <a:rPr lang="ru-RU">
                <a:solidFill>
                  <a:srgbClr val="000000"/>
                </a:solidFill>
              </a:rPr>
            </a:fld>
            <a:endParaRPr lang="ru-RU">
              <a:solidFill>
                <a:srgbClr val="000000"/>
              </a:solidFill>
            </a:endParaRPr>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5" name="Rectangle 3"/>
          <p:cNvSpPr>
            <a:spLocks noGrp="1" noChangeArrowheads="1"/>
          </p:cNvSpPr>
          <p:nvPr>
            <p:ph type="sldNum" sz="quarter" idx="11"/>
          </p:nvPr>
        </p:nvSpPr>
        <p:spPr/>
        <p:txBody>
          <a:bodyPr/>
          <a:lstStyle>
            <a:lvl1pPr>
              <a:defRPr/>
            </a:lvl1pPr>
          </a:lstStyle>
          <a:p>
            <a:pPr>
              <a:defRPr/>
            </a:pPr>
            <a:fld id="{908650F0-AE5B-4CD4-9300-B39AA7E450EC}" type="slidenum">
              <a:rPr lang="ru-RU">
                <a:solidFill>
                  <a:srgbClr val="000000"/>
                </a:solidFill>
              </a:rPr>
            </a:fld>
            <a:endParaRPr lang="ru-RU">
              <a:solidFill>
                <a:srgbClr val="000000"/>
              </a:solidFill>
            </a:endParaRPr>
          </a:p>
        </p:txBody>
      </p:sp>
      <p:sp>
        <p:nvSpPr>
          <p:cNvPr id="6"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endParaRPr lang="ru-RU" smtClean="0"/>
          </a:p>
        </p:txBody>
      </p:sp>
      <p:sp>
        <p:nvSpPr>
          <p:cNvPr id="4"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5" name="Rectangle 3"/>
          <p:cNvSpPr>
            <a:spLocks noGrp="1" noChangeArrowheads="1"/>
          </p:cNvSpPr>
          <p:nvPr>
            <p:ph type="sldNum" sz="quarter" idx="11"/>
          </p:nvPr>
        </p:nvSpPr>
        <p:spPr/>
        <p:txBody>
          <a:bodyPr/>
          <a:lstStyle>
            <a:lvl1pPr>
              <a:defRPr/>
            </a:lvl1pPr>
          </a:lstStyle>
          <a:p>
            <a:pPr>
              <a:defRPr/>
            </a:pPr>
            <a:fld id="{381A00B2-D6BF-4437-A2BC-F4261644DCF1}" type="slidenum">
              <a:rPr lang="ru-RU">
                <a:solidFill>
                  <a:srgbClr val="000000"/>
                </a:solidFill>
              </a:rPr>
            </a:fld>
            <a:endParaRPr lang="ru-RU">
              <a:solidFill>
                <a:srgbClr val="000000"/>
              </a:solidFill>
            </a:endParaRPr>
          </a:p>
        </p:txBody>
      </p:sp>
      <p:sp>
        <p:nvSpPr>
          <p:cNvPr id="6"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6" name="Rectangle 3"/>
          <p:cNvSpPr>
            <a:spLocks noGrp="1" noChangeArrowheads="1"/>
          </p:cNvSpPr>
          <p:nvPr>
            <p:ph type="sldNum" sz="quarter" idx="11"/>
          </p:nvPr>
        </p:nvSpPr>
        <p:spPr/>
        <p:txBody>
          <a:bodyPr/>
          <a:lstStyle>
            <a:lvl1pPr>
              <a:defRPr/>
            </a:lvl1pPr>
          </a:lstStyle>
          <a:p>
            <a:pPr>
              <a:defRPr/>
            </a:pPr>
            <a:fld id="{E44DFEE5-0D79-4B33-A6C7-F401C6135537}" type="slidenum">
              <a:rPr lang="ru-RU">
                <a:solidFill>
                  <a:srgbClr val="000000"/>
                </a:solidFill>
              </a:rPr>
            </a:fld>
            <a:endParaRPr lang="ru-RU">
              <a:solidFill>
                <a:srgbClr val="000000"/>
              </a:solidFill>
            </a:endParaRPr>
          </a:p>
        </p:txBody>
      </p:sp>
      <p:sp>
        <p:nvSpPr>
          <p:cNvPr id="7"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8" name="Rectangle 3"/>
          <p:cNvSpPr>
            <a:spLocks noGrp="1" noChangeArrowheads="1"/>
          </p:cNvSpPr>
          <p:nvPr>
            <p:ph type="sldNum" sz="quarter" idx="11"/>
          </p:nvPr>
        </p:nvSpPr>
        <p:spPr/>
        <p:txBody>
          <a:bodyPr/>
          <a:lstStyle>
            <a:lvl1pPr>
              <a:defRPr/>
            </a:lvl1pPr>
          </a:lstStyle>
          <a:p>
            <a:pPr>
              <a:defRPr/>
            </a:pPr>
            <a:fld id="{EEA92F50-D508-441A-8BBD-C61F302BC8C6}" type="slidenum">
              <a:rPr lang="ru-RU">
                <a:solidFill>
                  <a:srgbClr val="000000"/>
                </a:solidFill>
              </a:rPr>
            </a:fld>
            <a:endParaRPr lang="ru-RU">
              <a:solidFill>
                <a:srgbClr val="000000"/>
              </a:solidFill>
            </a:endParaRPr>
          </a:p>
        </p:txBody>
      </p:sp>
      <p:sp>
        <p:nvSpPr>
          <p:cNvPr id="9"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4" name="Rectangle 3"/>
          <p:cNvSpPr>
            <a:spLocks noGrp="1" noChangeArrowheads="1"/>
          </p:cNvSpPr>
          <p:nvPr>
            <p:ph type="sldNum" sz="quarter" idx="11"/>
          </p:nvPr>
        </p:nvSpPr>
        <p:spPr/>
        <p:txBody>
          <a:bodyPr/>
          <a:lstStyle>
            <a:lvl1pPr>
              <a:defRPr/>
            </a:lvl1pPr>
          </a:lstStyle>
          <a:p>
            <a:pPr>
              <a:defRPr/>
            </a:pPr>
            <a:fld id="{783848A1-1F8E-44B9-AA24-B9CD676B8D03}" type="slidenum">
              <a:rPr lang="ru-RU">
                <a:solidFill>
                  <a:srgbClr val="000000"/>
                </a:solidFill>
              </a:rPr>
            </a:fld>
            <a:endParaRPr lang="ru-RU">
              <a:solidFill>
                <a:srgbClr val="000000"/>
              </a:solidFill>
            </a:endParaRPr>
          </a:p>
        </p:txBody>
      </p:sp>
      <p:sp>
        <p:nvSpPr>
          <p:cNvPr id="5"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3" name="Rectangle 3"/>
          <p:cNvSpPr>
            <a:spLocks noGrp="1" noChangeArrowheads="1"/>
          </p:cNvSpPr>
          <p:nvPr>
            <p:ph type="sldNum" sz="quarter" idx="11"/>
          </p:nvPr>
        </p:nvSpPr>
        <p:spPr/>
        <p:txBody>
          <a:bodyPr/>
          <a:lstStyle>
            <a:lvl1pPr>
              <a:defRPr/>
            </a:lvl1pPr>
          </a:lstStyle>
          <a:p>
            <a:pPr>
              <a:defRPr/>
            </a:pPr>
            <a:fld id="{E239A00C-0426-4C06-AB71-325C3EB37785}" type="slidenum">
              <a:rPr lang="ru-RU">
                <a:solidFill>
                  <a:srgbClr val="000000"/>
                </a:solidFill>
              </a:rPr>
            </a:fld>
            <a:endParaRPr lang="ru-RU">
              <a:solidFill>
                <a:srgbClr val="000000"/>
              </a:solidFill>
            </a:endParaRPr>
          </a:p>
        </p:txBody>
      </p:sp>
      <p:sp>
        <p:nvSpPr>
          <p:cNvPr id="4"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6" name="Rectangle 3"/>
          <p:cNvSpPr>
            <a:spLocks noGrp="1" noChangeArrowheads="1"/>
          </p:cNvSpPr>
          <p:nvPr>
            <p:ph type="sldNum" sz="quarter" idx="11"/>
          </p:nvPr>
        </p:nvSpPr>
        <p:spPr/>
        <p:txBody>
          <a:bodyPr/>
          <a:lstStyle>
            <a:lvl1pPr>
              <a:defRPr/>
            </a:lvl1pPr>
          </a:lstStyle>
          <a:p>
            <a:pPr>
              <a:defRPr/>
            </a:pPr>
            <a:fld id="{F68994C7-9E56-425F-851A-0E0172BCEDF7}" type="slidenum">
              <a:rPr lang="ru-RU">
                <a:solidFill>
                  <a:srgbClr val="000000"/>
                </a:solidFill>
              </a:rPr>
            </a:fld>
            <a:endParaRPr lang="ru-RU">
              <a:solidFill>
                <a:srgbClr val="000000"/>
              </a:solidFill>
            </a:endParaRPr>
          </a:p>
        </p:txBody>
      </p:sp>
      <p:sp>
        <p:nvSpPr>
          <p:cNvPr id="7"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E197FE6E-F34D-4799-ABC8-835ED5C23801}"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6" name="Rectangle 3"/>
          <p:cNvSpPr>
            <a:spLocks noGrp="1" noChangeArrowheads="1"/>
          </p:cNvSpPr>
          <p:nvPr>
            <p:ph type="sldNum" sz="quarter" idx="11"/>
          </p:nvPr>
        </p:nvSpPr>
        <p:spPr/>
        <p:txBody>
          <a:bodyPr/>
          <a:lstStyle>
            <a:lvl1pPr>
              <a:defRPr/>
            </a:lvl1pPr>
          </a:lstStyle>
          <a:p>
            <a:pPr>
              <a:defRPr/>
            </a:pPr>
            <a:fld id="{4A3AC8C9-B583-4179-BD9D-22D01A3D93D0}" type="slidenum">
              <a:rPr lang="ru-RU">
                <a:solidFill>
                  <a:srgbClr val="000000"/>
                </a:solidFill>
              </a:rPr>
            </a:fld>
            <a:endParaRPr lang="ru-RU">
              <a:solidFill>
                <a:srgbClr val="000000"/>
              </a:solidFill>
            </a:endParaRPr>
          </a:p>
        </p:txBody>
      </p:sp>
      <p:sp>
        <p:nvSpPr>
          <p:cNvPr id="7"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5" name="Rectangle 3"/>
          <p:cNvSpPr>
            <a:spLocks noGrp="1" noChangeArrowheads="1"/>
          </p:cNvSpPr>
          <p:nvPr>
            <p:ph type="sldNum" sz="quarter" idx="11"/>
          </p:nvPr>
        </p:nvSpPr>
        <p:spPr/>
        <p:txBody>
          <a:bodyPr/>
          <a:lstStyle>
            <a:lvl1pPr>
              <a:defRPr/>
            </a:lvl1pPr>
          </a:lstStyle>
          <a:p>
            <a:pPr>
              <a:defRPr/>
            </a:pPr>
            <a:fld id="{62AA8E37-1B49-4E5C-B849-22238105678C}" type="slidenum">
              <a:rPr lang="ru-RU">
                <a:solidFill>
                  <a:srgbClr val="000000"/>
                </a:solidFill>
              </a:rPr>
            </a:fld>
            <a:endParaRPr lang="ru-RU">
              <a:solidFill>
                <a:srgbClr val="000000"/>
              </a:solidFill>
            </a:endParaRPr>
          </a:p>
        </p:txBody>
      </p:sp>
      <p:sp>
        <p:nvSpPr>
          <p:cNvPr id="6"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457200"/>
            <a:ext cx="2057400" cy="5410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457200"/>
            <a:ext cx="6019800" cy="5410200"/>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Rectangle 2"/>
          <p:cNvSpPr>
            <a:spLocks noGrp="1" noChangeArrowheads="1"/>
          </p:cNvSpPr>
          <p:nvPr>
            <p:ph type="ftr" sz="quarter" idx="10"/>
          </p:nvPr>
        </p:nvSpPr>
        <p:spPr/>
        <p:txBody>
          <a:bodyPr/>
          <a:lstStyle>
            <a:lvl1pPr>
              <a:defRPr/>
            </a:lvl1pPr>
          </a:lstStyle>
          <a:p>
            <a:pPr>
              <a:defRPr/>
            </a:pPr>
            <a:endParaRPr lang="ru-RU">
              <a:solidFill>
                <a:srgbClr val="000000"/>
              </a:solidFill>
            </a:endParaRPr>
          </a:p>
        </p:txBody>
      </p:sp>
      <p:sp>
        <p:nvSpPr>
          <p:cNvPr id="5" name="Rectangle 3"/>
          <p:cNvSpPr>
            <a:spLocks noGrp="1" noChangeArrowheads="1"/>
          </p:cNvSpPr>
          <p:nvPr>
            <p:ph type="sldNum" sz="quarter" idx="11"/>
          </p:nvPr>
        </p:nvSpPr>
        <p:spPr/>
        <p:txBody>
          <a:bodyPr/>
          <a:lstStyle>
            <a:lvl1pPr>
              <a:defRPr/>
            </a:lvl1pPr>
          </a:lstStyle>
          <a:p>
            <a:pPr>
              <a:defRPr/>
            </a:pPr>
            <a:fld id="{CC0865FF-3501-4A35-B6C3-86F5082A44AF}" type="slidenum">
              <a:rPr lang="ru-RU">
                <a:solidFill>
                  <a:srgbClr val="000000"/>
                </a:solidFill>
              </a:rPr>
            </a:fld>
            <a:endParaRPr lang="ru-RU">
              <a:solidFill>
                <a:srgbClr val="000000"/>
              </a:solidFill>
            </a:endParaRPr>
          </a:p>
        </p:txBody>
      </p:sp>
      <p:sp>
        <p:nvSpPr>
          <p:cNvPr id="6" name="Rectangle 16"/>
          <p:cNvSpPr>
            <a:spLocks noGrp="1" noChangeArrowheads="1"/>
          </p:cNvSpPr>
          <p:nvPr>
            <p:ph type="dt" sz="half" idx="12"/>
          </p:nvPr>
        </p:nvSpPr>
        <p:spPr/>
        <p:txBody>
          <a:bodyPr/>
          <a:lstStyle>
            <a:lvl1pPr>
              <a:defRPr/>
            </a:lvl1pPr>
          </a:lstStyle>
          <a:p>
            <a:pPr>
              <a:defRPr/>
            </a:pPr>
            <a:endParaRPr lang="ru-RU">
              <a:solidFill>
                <a:srgbClr val="000000"/>
              </a:solidFill>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p>
            <a:fld id="{E197FE6E-F34D-4799-ABC8-835ED5C23801}"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p>
            <a:fld id="{E197FE6E-F34D-4799-ABC8-835ED5C23801}"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6"/>
          <p:cNvSpPr>
            <a:spLocks noGrp="1"/>
          </p:cNvSpPr>
          <p:nvPr>
            <p:ph type="dt" sz="half" idx="10"/>
          </p:nvPr>
        </p:nvSpPr>
        <p:spPr/>
        <p:txBody>
          <a:bodyPr/>
          <a:lstStyle/>
          <a:p>
            <a:fld id="{E197FE6E-F34D-4799-ABC8-835ED5C23801}"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197FE6E-F34D-4799-ABC8-835ED5C23801}"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197FE6E-F34D-4799-ABC8-835ED5C23801}"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E197FE6E-F34D-4799-ABC8-835ED5C23801}"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E197FE6E-F34D-4799-ABC8-835ED5C23801}"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1F3DC0-F024-4F65-BBD4-602FCDAF6538}" type="slidenum">
              <a:rPr lang="ru-RU" smtClean="0"/>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97FE6E-F34D-4799-ABC8-835ED5C23801}" type="datetimeFigureOut">
              <a:rPr lang="ru-RU" smtClean="0"/>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F3DC0-F024-4F65-BBD4-602FCDAF6538}" type="slidenum">
              <a:rPr lang="ru-RU" smtClean="0"/>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smtClean="0"/>
            </a:lvl1pPr>
          </a:lstStyle>
          <a:p>
            <a:pPr fontAlgn="base">
              <a:spcBef>
                <a:spcPct val="0"/>
              </a:spcBef>
              <a:spcAft>
                <a:spcPct val="0"/>
              </a:spcAft>
              <a:defRPr/>
            </a:pPr>
            <a:endParaRPr lang="ru-RU">
              <a:solidFill>
                <a:srgbClr val="000000"/>
              </a:solidFill>
            </a:endParaRPr>
          </a:p>
        </p:txBody>
      </p:sp>
      <p:sp>
        <p:nvSpPr>
          <p:cNvPr id="162819" name="Rectangle 3"/>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smtClean="0">
                <a:latin typeface="Arial Black" panose="020B0A04020102020204" pitchFamily="34" charset="0"/>
              </a:defRPr>
            </a:lvl1pPr>
          </a:lstStyle>
          <a:p>
            <a:pPr fontAlgn="base">
              <a:spcBef>
                <a:spcPct val="0"/>
              </a:spcBef>
              <a:spcAft>
                <a:spcPct val="0"/>
              </a:spcAft>
              <a:defRPr/>
            </a:pPr>
            <a:fld id="{7AFD75A2-CE40-49FC-9ED9-850972EED80A}" type="slidenum">
              <a:rPr lang="ru-RU">
                <a:solidFill>
                  <a:srgbClr val="000000"/>
                </a:solidFill>
              </a:rPr>
            </a:fld>
            <a:endParaRPr lang="ru-RU">
              <a:solidFill>
                <a:srgbClr val="000000"/>
              </a:solidFill>
            </a:endParaRPr>
          </a:p>
        </p:txBody>
      </p:sp>
      <p:grpSp>
        <p:nvGrpSpPr>
          <p:cNvPr id="1028" name="Group 4"/>
          <p:cNvGrpSpPr/>
          <p:nvPr/>
        </p:nvGrpSpPr>
        <p:grpSpPr bwMode="auto">
          <a:xfrm>
            <a:off x="0" y="0"/>
            <a:ext cx="9144000" cy="546100"/>
            <a:chOff x="0" y="0"/>
            <a:chExt cx="5760" cy="344"/>
          </a:xfrm>
        </p:grpSpPr>
        <p:sp>
          <p:nvSpPr>
            <p:cNvPr id="162821"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62822"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62823" name="Rectangle 7"/>
            <p:cNvSpPr>
              <a:spLocks noChangeArrowheads="1"/>
            </p:cNvSpPr>
            <p:nvPr/>
          </p:nvSpPr>
          <p:spPr bwMode="auto">
            <a:xfrm>
              <a:off x="258" y="85"/>
              <a:ext cx="87" cy="89"/>
            </a:xfrm>
            <a:prstGeom prst="rect">
              <a:avLst/>
            </a:prstGeom>
            <a:solidFill>
              <a:schemeClr val="folHlink"/>
            </a:solidFill>
            <a:ln w="9525">
              <a:noFill/>
              <a:miter lim="800000"/>
            </a:ln>
          </p:spPr>
          <p:txBody>
            <a:bodyPr/>
            <a:lstStyle/>
            <a:p>
              <a:pPr fontAlgn="base">
                <a:spcBef>
                  <a:spcPct val="0"/>
                </a:spcBef>
                <a:spcAft>
                  <a:spcPct val="0"/>
                </a:spcAft>
                <a:defRPr/>
              </a:pPr>
              <a:endParaRPr lang="ru-RU">
                <a:solidFill>
                  <a:srgbClr val="666699"/>
                </a:solidFill>
              </a:endParaRPr>
            </a:p>
          </p:txBody>
        </p:sp>
        <p:sp>
          <p:nvSpPr>
            <p:cNvPr id="162824" name="Rectangle 8"/>
            <p:cNvSpPr>
              <a:spLocks noChangeArrowheads="1"/>
            </p:cNvSpPr>
            <p:nvPr/>
          </p:nvSpPr>
          <p:spPr bwMode="auto">
            <a:xfrm>
              <a:off x="345" y="0"/>
              <a:ext cx="88" cy="87"/>
            </a:xfrm>
            <a:prstGeom prst="rect">
              <a:avLst/>
            </a:prstGeom>
            <a:solidFill>
              <a:schemeClr val="folHlink"/>
            </a:solidFill>
            <a:ln w="9525">
              <a:noFill/>
              <a:miter lim="800000"/>
            </a:ln>
          </p:spPr>
          <p:txBody>
            <a:bodyPr/>
            <a:lstStyle/>
            <a:p>
              <a:pPr fontAlgn="base">
                <a:spcBef>
                  <a:spcPct val="0"/>
                </a:spcBef>
                <a:spcAft>
                  <a:spcPct val="0"/>
                </a:spcAft>
                <a:defRPr/>
              </a:pPr>
              <a:endParaRPr lang="ru-RU">
                <a:solidFill>
                  <a:srgbClr val="666699"/>
                </a:solidFill>
              </a:endParaRPr>
            </a:p>
          </p:txBody>
        </p:sp>
        <p:sp>
          <p:nvSpPr>
            <p:cNvPr id="162825" name="Rectangle 9"/>
            <p:cNvSpPr>
              <a:spLocks noChangeArrowheads="1"/>
            </p:cNvSpPr>
            <p:nvPr/>
          </p:nvSpPr>
          <p:spPr bwMode="auto">
            <a:xfrm>
              <a:off x="345" y="85"/>
              <a:ext cx="88" cy="89"/>
            </a:xfrm>
            <a:prstGeom prst="rect">
              <a:avLst/>
            </a:prstGeom>
            <a:solidFill>
              <a:schemeClr val="accent2"/>
            </a:solidFill>
            <a:ln w="9525">
              <a:noFill/>
              <a:miter lim="800000"/>
            </a:ln>
          </p:spPr>
          <p:txBody>
            <a:bodyPr/>
            <a:lstStyle/>
            <a:p>
              <a:pPr fontAlgn="base">
                <a:spcBef>
                  <a:spcPct val="0"/>
                </a:spcBef>
                <a:spcAft>
                  <a:spcPct val="0"/>
                </a:spcAft>
                <a:defRPr/>
              </a:pPr>
              <a:endParaRPr lang="ru-RU">
                <a:solidFill>
                  <a:srgbClr val="9999CC"/>
                </a:solidFill>
              </a:endParaRPr>
            </a:p>
          </p:txBody>
        </p:sp>
        <p:sp>
          <p:nvSpPr>
            <p:cNvPr id="162826" name="Rectangle 10"/>
            <p:cNvSpPr>
              <a:spLocks noChangeArrowheads="1"/>
            </p:cNvSpPr>
            <p:nvPr/>
          </p:nvSpPr>
          <p:spPr bwMode="auto">
            <a:xfrm>
              <a:off x="173" y="173"/>
              <a:ext cx="86" cy="87"/>
            </a:xfrm>
            <a:prstGeom prst="rect">
              <a:avLst/>
            </a:prstGeom>
            <a:solidFill>
              <a:schemeClr val="folHlink"/>
            </a:solidFill>
            <a:ln w="9525">
              <a:noFill/>
              <a:miter lim="800000"/>
            </a:ln>
          </p:spPr>
          <p:txBody>
            <a:bodyPr/>
            <a:lstStyle/>
            <a:p>
              <a:pPr fontAlgn="base">
                <a:spcBef>
                  <a:spcPct val="0"/>
                </a:spcBef>
                <a:spcAft>
                  <a:spcPct val="0"/>
                </a:spcAft>
                <a:defRPr/>
              </a:pPr>
              <a:endParaRPr lang="ru-RU">
                <a:solidFill>
                  <a:srgbClr val="666699"/>
                </a:solidFill>
              </a:endParaRPr>
            </a:p>
          </p:txBody>
        </p:sp>
        <p:sp>
          <p:nvSpPr>
            <p:cNvPr id="162827" name="Rectangle 11"/>
            <p:cNvSpPr>
              <a:spLocks noChangeArrowheads="1"/>
            </p:cNvSpPr>
            <p:nvPr/>
          </p:nvSpPr>
          <p:spPr bwMode="auto">
            <a:xfrm>
              <a:off x="83" y="86"/>
              <a:ext cx="89" cy="87"/>
            </a:xfrm>
            <a:prstGeom prst="rect">
              <a:avLst/>
            </a:prstGeom>
            <a:solidFill>
              <a:schemeClr val="bg2"/>
            </a:solidFill>
            <a:ln w="9525">
              <a:noFill/>
              <a:miter lim="800000"/>
            </a:ln>
          </p:spPr>
          <p:txBody>
            <a:bodyPr/>
            <a:lstStyle/>
            <a:p>
              <a:pPr fontAlgn="base">
                <a:spcBef>
                  <a:spcPct val="0"/>
                </a:spcBef>
                <a:spcAft>
                  <a:spcPct val="0"/>
                </a:spcAft>
                <a:defRPr/>
              </a:pPr>
              <a:endParaRPr lang="ru-RU" sz="2400">
                <a:solidFill>
                  <a:srgbClr val="000000"/>
                </a:solidFill>
                <a:latin typeface="Times New Roman" panose="02020603050405020304" pitchFamily="18" charset="0"/>
              </a:endParaRPr>
            </a:p>
          </p:txBody>
        </p:sp>
        <p:sp>
          <p:nvSpPr>
            <p:cNvPr id="162828" name="Rectangle 12"/>
            <p:cNvSpPr>
              <a:spLocks noChangeArrowheads="1"/>
            </p:cNvSpPr>
            <p:nvPr/>
          </p:nvSpPr>
          <p:spPr bwMode="auto">
            <a:xfrm>
              <a:off x="258" y="171"/>
              <a:ext cx="87" cy="87"/>
            </a:xfrm>
            <a:prstGeom prst="rect">
              <a:avLst/>
            </a:prstGeom>
            <a:solidFill>
              <a:schemeClr val="accent2"/>
            </a:solidFill>
            <a:ln w="9525">
              <a:noFill/>
              <a:miter lim="800000"/>
            </a:ln>
          </p:spPr>
          <p:txBody>
            <a:bodyPr/>
            <a:lstStyle/>
            <a:p>
              <a:pPr fontAlgn="base">
                <a:spcBef>
                  <a:spcPct val="0"/>
                </a:spcBef>
                <a:spcAft>
                  <a:spcPct val="0"/>
                </a:spcAft>
                <a:defRPr/>
              </a:pPr>
              <a:endParaRPr lang="ru-RU">
                <a:solidFill>
                  <a:srgbClr val="9999CC"/>
                </a:solidFill>
              </a:endParaRPr>
            </a:p>
          </p:txBody>
        </p:sp>
        <p:sp>
          <p:nvSpPr>
            <p:cNvPr id="162829" name="Rectangle 13"/>
            <p:cNvSpPr>
              <a:spLocks noChangeArrowheads="1"/>
            </p:cNvSpPr>
            <p:nvPr/>
          </p:nvSpPr>
          <p:spPr bwMode="auto">
            <a:xfrm>
              <a:off x="173" y="258"/>
              <a:ext cx="86" cy="86"/>
            </a:xfrm>
            <a:prstGeom prst="rect">
              <a:avLst/>
            </a:prstGeom>
            <a:solidFill>
              <a:schemeClr val="accent2"/>
            </a:solidFill>
            <a:ln w="9525">
              <a:noFill/>
              <a:miter lim="800000"/>
            </a:ln>
          </p:spPr>
          <p:txBody>
            <a:bodyPr/>
            <a:lstStyle/>
            <a:p>
              <a:pPr fontAlgn="base">
                <a:spcBef>
                  <a:spcPct val="0"/>
                </a:spcBef>
                <a:spcAft>
                  <a:spcPct val="0"/>
                </a:spcAft>
                <a:defRPr/>
              </a:pPr>
              <a:endParaRPr lang="ru-RU">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ru-RU" smtClean="0"/>
              <a:t>Образец заголовка</a:t>
            </a:r>
            <a:endParaRPr lang="ru-RU" smtClean="0"/>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smtClean="0"/>
          </a:p>
        </p:txBody>
      </p:sp>
      <p:sp>
        <p:nvSpPr>
          <p:cNvPr id="162832" name="Rectangle 16"/>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b" anchorCtr="0" compatLnSpc="1"/>
          <a:lstStyle>
            <a:lvl1pPr>
              <a:defRPr sz="1200" smtClean="0"/>
            </a:lvl1pPr>
          </a:lstStyle>
          <a:p>
            <a:pPr fontAlgn="base">
              <a:spcBef>
                <a:spcPct val="0"/>
              </a:spcBef>
              <a:spcAft>
                <a:spcPct val="0"/>
              </a:spcAft>
              <a:defRPr/>
            </a:pPr>
            <a:endParaRPr lang="ru-RU">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zoom/>
  </p:transition>
  <p:timing>
    <p:tnLst>
      <p:par>
        <p:cTn id="1" dur="indefinite" restart="never" nodeType="tmRoot"/>
      </p:par>
    </p:tnLst>
  </p:timing>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defRPr>
      </a:lvl5pPr>
      <a:lvl6pPr marL="457200" algn="l" rtl="0" fontAlgn="base">
        <a:spcBef>
          <a:spcPct val="0"/>
        </a:spcBef>
        <a:spcAft>
          <a:spcPct val="0"/>
        </a:spcAft>
        <a:defRPr sz="4400">
          <a:solidFill>
            <a:schemeClr val="tx1"/>
          </a:solidFill>
          <a:latin typeface="Arial" panose="020B0604020202020204" pitchFamily="34" charset="0"/>
        </a:defRPr>
      </a:lvl6pPr>
      <a:lvl7pPr marL="914400" algn="l" rtl="0" fontAlgn="base">
        <a:spcBef>
          <a:spcPct val="0"/>
        </a:spcBef>
        <a:spcAft>
          <a:spcPct val="0"/>
        </a:spcAft>
        <a:defRPr sz="4400">
          <a:solidFill>
            <a:schemeClr val="tx1"/>
          </a:solidFill>
          <a:latin typeface="Arial" panose="020B0604020202020204" pitchFamily="34" charset="0"/>
        </a:defRPr>
      </a:lvl7pPr>
      <a:lvl8pPr marL="1371600" algn="l" rtl="0" fontAlgn="base">
        <a:spcBef>
          <a:spcPct val="0"/>
        </a:spcBef>
        <a:spcAft>
          <a:spcPct val="0"/>
        </a:spcAft>
        <a:defRPr sz="4400">
          <a:solidFill>
            <a:schemeClr val="tx1"/>
          </a:solidFill>
          <a:latin typeface="Arial" panose="020B0604020202020204" pitchFamily="34" charset="0"/>
        </a:defRPr>
      </a:lvl8pPr>
      <a:lvl9pPr marL="1828800" algn="l" rtl="0" fontAlgn="base">
        <a:spcBef>
          <a:spcPct val="0"/>
        </a:spcBef>
        <a:spcAft>
          <a:spcPct val="0"/>
        </a:spcAft>
        <a:defRPr sz="4400">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png"/><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33191"/>
            <a:ext cx="9144000"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3128713" y="620688"/>
            <a:ext cx="5976664" cy="1470025"/>
          </a:xfrm>
        </p:spPr>
        <p:txBody>
          <a:bodyPr/>
          <a:lstStyle/>
          <a:p>
            <a:r>
              <a:rPr lang="ru-RU" b="1" dirty="0" smtClean="0">
                <a:latin typeface="Times New Roman" panose="02020603050405020304" pitchFamily="18" charset="0"/>
                <a:cs typeface="Times New Roman" panose="02020603050405020304" pitchFamily="18" charset="0"/>
              </a:rPr>
              <a:t>Географическое положение США</a:t>
            </a:r>
            <a:endParaRPr lang="ru-RU"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916832"/>
            <a:ext cx="3304208" cy="2100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749" t="25773" r="17077" b="19611"/>
          <a:stretch>
            <a:fillRect/>
          </a:stretch>
        </p:blipFill>
        <p:spPr bwMode="auto">
          <a:xfrm rot="5400000">
            <a:off x="555728" y="-259583"/>
            <a:ext cx="2211693" cy="2964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cs typeface="Arial" panose="020B0604020202020204" pitchFamily="34" charset="0"/>
              </a:rPr>
              <a:t>Размещение населения</a:t>
            </a:r>
            <a:br>
              <a:rPr lang="ru-RU" b="1" dirty="0">
                <a:cs typeface="Arial" panose="020B0604020202020204" pitchFamily="34" charset="0"/>
              </a:rPr>
            </a:br>
            <a:endParaRPr lang="ru-RU" dirty="0"/>
          </a:p>
        </p:txBody>
      </p:sp>
      <p:pic>
        <p:nvPicPr>
          <p:cNvPr id="9218" name="Picture 2"/>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683568" y="1556792"/>
            <a:ext cx="7560840"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3033"/>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371600"/>
          </a:xfrm>
        </p:spPr>
        <p:txBody>
          <a:bodyPr/>
          <a:lstStyle/>
          <a:p>
            <a:endParaRPr lang="ru-RU"/>
          </a:p>
        </p:txBody>
      </p:sp>
      <p:pic>
        <p:nvPicPr>
          <p:cNvPr id="11266" name="Picture 2"/>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24836" y="0"/>
            <a:ext cx="916883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1371600"/>
          </a:xfrm>
        </p:spPr>
        <p:txBody>
          <a:bodyPr/>
          <a:lstStyle/>
          <a:p>
            <a:pPr algn="ctr"/>
            <a:br>
              <a:rPr lang="ru-RU" sz="2800" b="1" kern="1200" dirty="0" smtClean="0">
                <a:solidFill>
                  <a:schemeClr val="bg2">
                    <a:lumMod val="60000"/>
                    <a:lumOff val="40000"/>
                  </a:schemeClr>
                </a:solidFill>
                <a:latin typeface="Times New Roman" panose="02020603050405020304" pitchFamily="18" charset="0"/>
                <a:cs typeface="Times New Roman" panose="02020603050405020304" pitchFamily="18" charset="0"/>
              </a:rPr>
            </a:br>
            <a:r>
              <a:rPr lang="ru-RU" sz="3200" b="1" kern="1200" dirty="0" smtClean="0">
                <a:solidFill>
                  <a:schemeClr val="bg2">
                    <a:lumMod val="60000"/>
                    <a:lumOff val="40000"/>
                  </a:schemeClr>
                </a:solidFill>
                <a:latin typeface="Times New Roman" panose="02020603050405020304" pitchFamily="18" charset="0"/>
                <a:cs typeface="Times New Roman" panose="02020603050405020304" pitchFamily="18" charset="0"/>
              </a:rPr>
              <a:t>В </a:t>
            </a:r>
            <a:r>
              <a:rPr lang="ru-RU" sz="3200" b="1" kern="1200" dirty="0">
                <a:solidFill>
                  <a:schemeClr val="bg2">
                    <a:lumMod val="60000"/>
                    <a:lumOff val="40000"/>
                  </a:schemeClr>
                </a:solidFill>
                <a:latin typeface="Times New Roman" panose="02020603050405020304" pitchFamily="18" charset="0"/>
                <a:cs typeface="Times New Roman" panose="02020603050405020304" pitchFamily="18" charset="0"/>
              </a:rPr>
              <a:t>каких климатических поясах расположена США ?</a:t>
            </a:r>
            <a:br>
              <a:rPr lang="ru-RU" sz="3200" b="1" kern="1200" dirty="0">
                <a:solidFill>
                  <a:schemeClr val="bg2">
                    <a:lumMod val="60000"/>
                    <a:lumOff val="40000"/>
                  </a:schemeClr>
                </a:solidFill>
                <a:latin typeface="Times New Roman" panose="02020603050405020304" pitchFamily="18" charset="0"/>
                <a:cs typeface="Times New Roman" panose="02020603050405020304" pitchFamily="18" charset="0"/>
              </a:rPr>
            </a:br>
            <a:endParaRPr lang="ru-RU" dirty="0">
              <a:solidFill>
                <a:schemeClr val="bg2">
                  <a:lumMod val="60000"/>
                  <a:lumOff val="40000"/>
                </a:schemeClr>
              </a:solidFill>
            </a:endParaRPr>
          </a:p>
        </p:txBody>
      </p:sp>
      <p:sp>
        <p:nvSpPr>
          <p:cNvPr id="3" name="Объект 2"/>
          <p:cNvSpPr>
            <a:spLocks noGrp="1"/>
          </p:cNvSpPr>
          <p:nvPr>
            <p:ph idx="1"/>
          </p:nvPr>
        </p:nvSpPr>
        <p:spPr/>
        <p:txBody>
          <a:bodyPr/>
          <a:lstStyle/>
          <a:p>
            <a:endParaRPr lang="ru-RU" dirty="0"/>
          </a:p>
        </p:txBody>
      </p:sp>
      <p:pic>
        <p:nvPicPr>
          <p:cNvPr id="4" name="Объект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1600" y="1730848"/>
            <a:ext cx="6984776" cy="49385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60" y="1772816"/>
            <a:ext cx="7907337"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pPr algn="ct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Полезные </a:t>
            </a:r>
            <a:r>
              <a:rPr lang="ru-RU" b="1" dirty="0">
                <a:latin typeface="Times New Roman" panose="02020603050405020304" pitchFamily="18" charset="0"/>
                <a:cs typeface="Times New Roman" panose="02020603050405020304" pitchFamily="18" charset="0"/>
              </a:rPr>
              <a:t>ископаемые, добываемые в рудных шахтах</a:t>
            </a:r>
            <a:br>
              <a:rPr lang="ru-RU" b="1" dirty="0">
                <a:latin typeface="Times New Roman" panose="02020603050405020304" pitchFamily="18" charset="0"/>
                <a:cs typeface="Times New Roman" panose="02020603050405020304" pitchFamily="18" charset="0"/>
              </a:rPr>
            </a:br>
            <a:endParaRPr lang="ru-RU" b="1" dirty="0">
              <a:latin typeface="Times New Roman" panose="02020603050405020304" pitchFamily="18" charset="0"/>
              <a:cs typeface="Times New Roman" panose="02020603050405020304" pitchFamily="18" charset="0"/>
            </a:endParaRPr>
          </a:p>
        </p:txBody>
      </p:sp>
      <p:pic>
        <p:nvPicPr>
          <p:cNvPr id="1638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48149" y="3717032"/>
            <a:ext cx="2895851" cy="3310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wikireshebnik.org/w/images/c/c4/US_water_recources.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00350" y="2420888"/>
            <a:ext cx="6343650" cy="40386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pPr lvl="0" algn="ctr" eaLnBrk="1" latinLnBrk="1" hangingPunct="1"/>
            <a:r>
              <a:rPr lang="ru-RU" b="1" kern="1200" dirty="0">
                <a:solidFill>
                  <a:prstClr val="black"/>
                </a:solidFill>
                <a:latin typeface="Arial" panose="020B0604020202020204" pitchFamily="34" charset="0"/>
                <a:ea typeface="+mn-ea"/>
                <a:cs typeface="Arial" panose="020B0604020202020204" pitchFamily="34" charset="0"/>
              </a:rPr>
              <a:t>Водные </a:t>
            </a:r>
            <a:r>
              <a:rPr lang="ru-RU" b="1" kern="1200" dirty="0" smtClean="0">
                <a:solidFill>
                  <a:prstClr val="black"/>
                </a:solidFill>
                <a:latin typeface="Arial" panose="020B0604020202020204" pitchFamily="34" charset="0"/>
                <a:ea typeface="+mn-ea"/>
                <a:cs typeface="Arial" panose="020B0604020202020204" pitchFamily="34" charset="0"/>
              </a:rPr>
              <a:t>ресурсы?</a:t>
            </a:r>
            <a:br>
              <a:rPr lang="ru-RU" b="1" kern="1200" dirty="0">
                <a:solidFill>
                  <a:prstClr val="black"/>
                </a:solidFill>
                <a:latin typeface="Arial" panose="020B0604020202020204" pitchFamily="34" charset="0"/>
                <a:ea typeface="+mn-ea"/>
                <a:cs typeface="Arial" panose="020B0604020202020204" pitchFamily="34" charset="0"/>
              </a:rPr>
            </a:br>
            <a:endParaRPr lang="ru-RU" dirty="0"/>
          </a:p>
        </p:txBody>
      </p:sp>
      <p:sp>
        <p:nvSpPr>
          <p:cNvPr id="3" name="Объект 2"/>
          <p:cNvSpPr>
            <a:spLocks noGrp="1"/>
          </p:cNvSpPr>
          <p:nvPr>
            <p:ph idx="1"/>
          </p:nvPr>
        </p:nvSpPr>
        <p:spPr/>
        <p:txBody>
          <a:bodyPr/>
          <a:lstStyle/>
          <a:p>
            <a:r>
              <a:rPr lang="ru-RU" dirty="0" smtClean="0"/>
              <a:t>Реки: 250 000</a:t>
            </a:r>
            <a:endParaRPr lang="ru-RU" dirty="0" smtClean="0"/>
          </a:p>
          <a:p>
            <a:r>
              <a:rPr lang="ru-RU" dirty="0" smtClean="0"/>
              <a:t>Озера:18 000</a:t>
            </a:r>
            <a:endParaRPr lang="ru-RU" dirty="0"/>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Самая большая гора?</a:t>
            </a:r>
            <a:br>
              <a:rPr lang="ru-RU" dirty="0" smtClean="0"/>
            </a:br>
            <a:r>
              <a:rPr lang="ru-RU" dirty="0" smtClean="0"/>
              <a:t>Где располагается? </a:t>
            </a:r>
            <a:endParaRPr lang="ru-RU" dirty="0"/>
          </a:p>
        </p:txBody>
      </p:sp>
      <p:pic>
        <p:nvPicPr>
          <p:cNvPr id="17410" name="Picture 2"/>
          <p:cNvPicPr>
            <a:picLocks noGrp="1"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bwMode="auto">
          <a:xfrm>
            <a:off x="1547664" y="2564904"/>
            <a:ext cx="621792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196752"/>
            <a:ext cx="8229600" cy="4670648"/>
          </a:xfrm>
        </p:spPr>
        <p:txBody>
          <a:bodyPr/>
          <a:lstStyle/>
          <a:p>
            <a:pPr marL="0" lvl="0" indent="0" algn="ctr" eaLnBrk="1" fontAlgn="auto" hangingPunct="1">
              <a:spcAft>
                <a:spcPts val="0"/>
              </a:spcAft>
              <a:buClrTx/>
              <a:buSzTx/>
              <a:buNone/>
            </a:pPr>
            <a:r>
              <a:rPr lang="en-US" sz="2800" b="1" i="1" kern="1200" dirty="0">
                <a:solidFill>
                  <a:prstClr val="black"/>
                </a:solidFill>
                <a:latin typeface="Century Gothic" panose="020B0502020202020204" pitchFamily="34" charset="0"/>
              </a:rPr>
              <a:t>Test</a:t>
            </a:r>
            <a:endParaRPr lang="en-US" sz="2800" b="1" i="1"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b="1" kern="1200" dirty="0">
                <a:solidFill>
                  <a:prstClr val="black"/>
                </a:solidFill>
                <a:latin typeface="Century Gothic" panose="020B0502020202020204" pitchFamily="34" charset="0"/>
              </a:rPr>
              <a:t>1. The capital of the USA is…</a:t>
            </a:r>
            <a:endParaRPr lang="en-US" sz="2400" b="1"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kern="1200" dirty="0">
                <a:solidFill>
                  <a:prstClr val="black"/>
                </a:solidFill>
                <a:latin typeface="Century Gothic" panose="020B0502020202020204" pitchFamily="34" charset="0"/>
              </a:rPr>
              <a:t>1. New York 				2. Los Angeles</a:t>
            </a:r>
            <a:endParaRPr lang="en-US" sz="2400"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kern="1200" dirty="0">
                <a:solidFill>
                  <a:prstClr val="black"/>
                </a:solidFill>
                <a:latin typeface="Century Gothic" panose="020B0502020202020204" pitchFamily="34" charset="0"/>
              </a:rPr>
              <a:t>3. Chicago 				4. Washington</a:t>
            </a:r>
            <a:endParaRPr lang="en-US" sz="2400" kern="1200" dirty="0">
              <a:solidFill>
                <a:prstClr val="black"/>
              </a:solidFill>
              <a:latin typeface="Century Gothic" panose="020B0502020202020204" pitchFamily="34" charset="0"/>
            </a:endParaRPr>
          </a:p>
          <a:p>
            <a:pPr marL="0" lvl="0" indent="0" eaLnBrk="1" fontAlgn="auto" hangingPunct="1">
              <a:spcAft>
                <a:spcPts val="0"/>
              </a:spcAft>
              <a:buClrTx/>
              <a:buSzTx/>
              <a:buNone/>
            </a:pPr>
            <a:endParaRPr lang="en-US" sz="2400"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b="1" kern="1200" dirty="0">
                <a:solidFill>
                  <a:prstClr val="black"/>
                </a:solidFill>
                <a:latin typeface="Century Gothic" panose="020B0502020202020204" pitchFamily="34" charset="0"/>
              </a:rPr>
              <a:t>2. The longest river of the USA is… </a:t>
            </a:r>
            <a:endParaRPr lang="en-US" sz="2400" b="1"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kern="1200" dirty="0">
                <a:solidFill>
                  <a:prstClr val="black"/>
                </a:solidFill>
                <a:latin typeface="Century Gothic" panose="020B0502020202020204" pitchFamily="34" charset="0"/>
              </a:rPr>
              <a:t>1. The Mississippi 				2. The Colorado</a:t>
            </a:r>
            <a:endParaRPr lang="en-US" sz="2400" kern="1200" dirty="0">
              <a:solidFill>
                <a:prstClr val="black"/>
              </a:solidFill>
              <a:latin typeface="Century Gothic" panose="020B0502020202020204" pitchFamily="34" charset="0"/>
            </a:endParaRPr>
          </a:p>
          <a:p>
            <a:pPr marL="0" lvl="0" indent="0" eaLnBrk="1" fontAlgn="auto" hangingPunct="1">
              <a:spcAft>
                <a:spcPts val="0"/>
              </a:spcAft>
              <a:buClrTx/>
              <a:buSzTx/>
              <a:buNone/>
            </a:pPr>
            <a:r>
              <a:rPr lang="en-US" sz="2400" kern="1200" dirty="0">
                <a:solidFill>
                  <a:prstClr val="black"/>
                </a:solidFill>
                <a:latin typeface="Century Gothic" panose="020B0502020202020204" pitchFamily="34" charset="0"/>
              </a:rPr>
              <a:t>3. The Columbia 				4. The Hudson River</a:t>
            </a:r>
            <a:endParaRPr lang="en-US" sz="2400" kern="1200" dirty="0">
              <a:solidFill>
                <a:prstClr val="black"/>
              </a:solidFill>
              <a:latin typeface="Century Gothic" panose="020B0502020202020204" pitchFamily="34" charset="0"/>
            </a:endParaRPr>
          </a:p>
          <a:p>
            <a:endParaRPr lang="ru-RU" dirty="0"/>
          </a:p>
        </p:txBody>
      </p:sp>
    </p:spTree>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51520" y="404664"/>
            <a:ext cx="8712968" cy="6192688"/>
          </a:xfrm>
        </p:spPr>
        <p:txBody>
          <a:bodyPr>
            <a:normAutofit/>
          </a:bodyPr>
          <a:lstStyle/>
          <a:p>
            <a:pPr>
              <a:buFont typeface="Wingdings" panose="05000000000000000000" pitchFamily="2" charset="2"/>
              <a:buChar char="ü"/>
            </a:pPr>
            <a:r>
              <a:rPr lang="ru-RU" sz="2400" b="1" dirty="0" smtClean="0">
                <a:latin typeface="Century Gothic" panose="020B0502020202020204" pitchFamily="34" charset="0"/>
              </a:rPr>
              <a:t>Цель урока: </a:t>
            </a:r>
            <a:r>
              <a:rPr lang="ru-RU" sz="2400" dirty="0" smtClean="0">
                <a:latin typeface="Century Gothic" panose="020B0502020202020204" pitchFamily="34" charset="0"/>
              </a:rPr>
              <a:t>формирование и закрепление системы знаний, умений по теме “Географическое положение США” путем интеграции школьных предметов: английского языка и географии.</a:t>
            </a:r>
            <a:endParaRPr lang="ru-RU" sz="2400" dirty="0" smtClean="0">
              <a:latin typeface="Century Gothic" panose="020B0502020202020204" pitchFamily="34" charset="0"/>
            </a:endParaRPr>
          </a:p>
          <a:p>
            <a:pPr>
              <a:buFont typeface="Wingdings" panose="05000000000000000000" pitchFamily="2" charset="2"/>
              <a:buChar char="ü"/>
            </a:pPr>
            <a:r>
              <a:rPr lang="ru-RU" sz="2400" b="1" dirty="0" smtClean="0">
                <a:latin typeface="Century Gothic" panose="020B0502020202020204" pitchFamily="34" charset="0"/>
              </a:rPr>
              <a:t>Задачи:</a:t>
            </a:r>
            <a:endParaRPr lang="ru-RU" sz="2400" b="1" dirty="0" smtClean="0">
              <a:latin typeface="Century Gothic" panose="020B0502020202020204" pitchFamily="34" charset="0"/>
            </a:endParaRPr>
          </a:p>
          <a:p>
            <a:pPr marL="0" indent="0">
              <a:buNone/>
            </a:pPr>
            <a:r>
              <a:rPr lang="ru-RU" sz="2400" dirty="0" smtClean="0">
                <a:latin typeface="Century Gothic" panose="020B0502020202020204" pitchFamily="34" charset="0"/>
              </a:rPr>
              <a:t>а) </a:t>
            </a:r>
            <a:r>
              <a:rPr lang="ru-RU" sz="2400" i="1" dirty="0" smtClean="0">
                <a:latin typeface="Century Gothic" panose="020B0502020202020204" pitchFamily="34" charset="0"/>
              </a:rPr>
              <a:t>образовательная</a:t>
            </a:r>
            <a:r>
              <a:rPr lang="ru-RU" sz="2400" dirty="0" smtClean="0">
                <a:latin typeface="Century Gothic" panose="020B0502020202020204" pitchFamily="34" charset="0"/>
              </a:rPr>
              <a:t> – выявить общие сведения и особенности географического положения США. Вспомнить употребление артикля с географическими названиями.</a:t>
            </a:r>
            <a:endParaRPr lang="ru-RU" sz="2400" dirty="0" smtClean="0">
              <a:latin typeface="Century Gothic" panose="020B0502020202020204" pitchFamily="34" charset="0"/>
            </a:endParaRPr>
          </a:p>
          <a:p>
            <a:pPr marL="0" indent="0">
              <a:buNone/>
            </a:pPr>
            <a:r>
              <a:rPr lang="ru-RU" sz="2400" dirty="0" smtClean="0">
                <a:latin typeface="Century Gothic" panose="020B0502020202020204" pitchFamily="34" charset="0"/>
              </a:rPr>
              <a:t>б) </a:t>
            </a:r>
            <a:r>
              <a:rPr lang="ru-RU" sz="2400" i="1" dirty="0" smtClean="0">
                <a:latin typeface="Century Gothic" panose="020B0502020202020204" pitchFamily="34" charset="0"/>
              </a:rPr>
              <a:t>развивающая</a:t>
            </a:r>
            <a:r>
              <a:rPr lang="ru-RU" sz="2400" dirty="0" smtClean="0">
                <a:latin typeface="Century Gothic" panose="020B0502020202020204" pitchFamily="34" charset="0"/>
              </a:rPr>
              <a:t> – продолжить развитие исследовательских, творческих способностей, развитие умения извлекать информацию из текста.</a:t>
            </a:r>
            <a:endParaRPr lang="ru-RU" sz="2400" dirty="0" smtClean="0">
              <a:latin typeface="Century Gothic" panose="020B0502020202020204" pitchFamily="34" charset="0"/>
            </a:endParaRPr>
          </a:p>
          <a:p>
            <a:pPr marL="0" indent="0">
              <a:buNone/>
            </a:pPr>
            <a:r>
              <a:rPr lang="ru-RU" sz="2400" dirty="0" smtClean="0">
                <a:latin typeface="Century Gothic" panose="020B0502020202020204" pitchFamily="34" charset="0"/>
              </a:rPr>
              <a:t>в) </a:t>
            </a:r>
            <a:r>
              <a:rPr lang="ru-RU" sz="2400" i="1" dirty="0" smtClean="0">
                <a:latin typeface="Century Gothic" panose="020B0502020202020204" pitchFamily="34" charset="0"/>
              </a:rPr>
              <a:t>воспитательная</a:t>
            </a:r>
            <a:r>
              <a:rPr lang="ru-RU" sz="2400" dirty="0" smtClean="0">
                <a:latin typeface="Century Gothic" panose="020B0502020202020204" pitchFamily="34" charset="0"/>
              </a:rPr>
              <a:t> – формировать коммуникативные умения, способность работать коллективно, повышать мотивацию к изучению предмета и страны США.</a:t>
            </a:r>
            <a:endParaRPr lang="ru-RU" sz="2400" dirty="0" smtClean="0">
              <a:latin typeface="Century Gothic" panose="020B0502020202020204" pitchFamily="34" charset="0"/>
            </a:endParaRPr>
          </a:p>
          <a:p>
            <a:pPr>
              <a:buFont typeface="Wingdings" panose="05000000000000000000" pitchFamily="2" charset="2"/>
              <a:buChar char="ü"/>
            </a:pPr>
            <a:endParaRPr lang="ru-RU" sz="2400" dirty="0">
              <a:latin typeface="Century Gothic" panose="020B0502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03649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51520" y="332656"/>
            <a:ext cx="8712968" cy="6192688"/>
          </a:xfrm>
        </p:spPr>
        <p:txBody>
          <a:bodyPr>
            <a:normAutofit/>
          </a:bodyPr>
          <a:lstStyle/>
          <a:p>
            <a:pPr marL="0" indent="0" algn="ctr">
              <a:buNone/>
            </a:pPr>
            <a:r>
              <a:rPr lang="en-US" sz="2800" b="1" i="1" dirty="0" smtClean="0">
                <a:latin typeface="Century Gothic" panose="020B0502020202020204" pitchFamily="34" charset="0"/>
              </a:rPr>
              <a:t>Test</a:t>
            </a:r>
            <a:endParaRPr lang="en-US" sz="2800" b="1" i="1" dirty="0" smtClean="0">
              <a:latin typeface="Century Gothic" panose="020B0502020202020204" pitchFamily="34" charset="0"/>
            </a:endParaRPr>
          </a:p>
          <a:p>
            <a:pPr marL="0" indent="0">
              <a:buNone/>
            </a:pPr>
            <a:r>
              <a:rPr lang="ru-RU" sz="2400" b="1" dirty="0">
                <a:latin typeface="Century Gothic" panose="020B0502020202020204" pitchFamily="34" charset="0"/>
              </a:rPr>
              <a:t>3</a:t>
            </a:r>
            <a:r>
              <a:rPr lang="en-US" sz="2400" b="1" dirty="0" smtClean="0">
                <a:latin typeface="Century Gothic" panose="020B0502020202020204" pitchFamily="34" charset="0"/>
              </a:rPr>
              <a:t>. </a:t>
            </a:r>
            <a:r>
              <a:rPr lang="en-US" sz="2400" b="1" dirty="0" smtClean="0">
                <a:latin typeface="Century Gothic" panose="020B0502020202020204" pitchFamily="34" charset="0"/>
              </a:rPr>
              <a:t>How many states has the USA?</a:t>
            </a:r>
            <a:endParaRPr lang="en-US" sz="2400" b="1" dirty="0" smtClean="0">
              <a:latin typeface="Century Gothic" panose="020B0502020202020204" pitchFamily="34" charset="0"/>
            </a:endParaRPr>
          </a:p>
          <a:p>
            <a:pPr marL="0" indent="0">
              <a:buNone/>
            </a:pPr>
            <a:r>
              <a:rPr lang="en-US" sz="2400" dirty="0" smtClean="0">
                <a:latin typeface="Century Gothic" panose="020B0502020202020204" pitchFamily="34" charset="0"/>
              </a:rPr>
              <a:t>1.  48 					2.     53</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3.  51					4.     50 </a:t>
            </a:r>
            <a:endParaRPr lang="en-US" sz="2400" dirty="0" smtClean="0">
              <a:latin typeface="Century Gothic" panose="020B0502020202020204" pitchFamily="34" charset="0"/>
            </a:endParaRPr>
          </a:p>
          <a:p>
            <a:pPr marL="0" indent="0">
              <a:buNone/>
            </a:pPr>
            <a:endParaRPr lang="en-US" sz="2400" b="1" dirty="0" smtClean="0">
              <a:latin typeface="Century Gothic" panose="020B0502020202020204" pitchFamily="34" charset="0"/>
            </a:endParaRPr>
          </a:p>
          <a:p>
            <a:pPr marL="0" indent="0">
              <a:buNone/>
            </a:pPr>
            <a:r>
              <a:rPr lang="ru-RU" sz="2400" b="1" dirty="0">
                <a:latin typeface="Century Gothic" panose="020B0502020202020204" pitchFamily="34" charset="0"/>
              </a:rPr>
              <a:t>4</a:t>
            </a:r>
            <a:r>
              <a:rPr lang="en-US" sz="2400" b="1" dirty="0" smtClean="0">
                <a:latin typeface="Century Gothic" panose="020B0502020202020204" pitchFamily="34" charset="0"/>
              </a:rPr>
              <a:t>. </a:t>
            </a:r>
            <a:r>
              <a:rPr lang="en-US" sz="2400" b="1" dirty="0" smtClean="0">
                <a:latin typeface="Century Gothic" panose="020B0502020202020204" pitchFamily="34" charset="0"/>
              </a:rPr>
              <a:t>The USA is situated on the continent of …………… America:</a:t>
            </a:r>
            <a:endParaRPr lang="en-US" sz="2400" b="1" dirty="0" smtClean="0">
              <a:latin typeface="Century Gothic" panose="020B0502020202020204" pitchFamily="34" charset="0"/>
            </a:endParaRPr>
          </a:p>
          <a:p>
            <a:pPr marL="0" indent="0">
              <a:buNone/>
            </a:pPr>
            <a:r>
              <a:rPr lang="en-US" sz="2400" dirty="0" smtClean="0">
                <a:latin typeface="Century Gothic" panose="020B0502020202020204" pitchFamily="34" charset="0"/>
              </a:rPr>
              <a:t>1. North 					2. South </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3. West					4. East</a:t>
            </a:r>
            <a:endParaRPr lang="en-US" sz="2400" dirty="0" smtClean="0">
              <a:latin typeface="Century Gothic" panose="020B0502020202020204" pitchFamily="34" charset="0"/>
            </a:endParaRPr>
          </a:p>
          <a:p>
            <a:pPr marL="0" indent="0">
              <a:buNone/>
            </a:pPr>
            <a:endParaRPr lang="en-US" sz="2400" b="1" dirty="0" smtClean="0">
              <a:latin typeface="Century Gothic" panose="020B0502020202020204" pitchFamily="34" charset="0"/>
            </a:endParaRPr>
          </a:p>
          <a:p>
            <a:pPr marL="0" indent="0">
              <a:buNone/>
            </a:pPr>
            <a:r>
              <a:rPr lang="ru-RU" sz="2400" b="1" dirty="0">
                <a:latin typeface="Century Gothic" panose="020B0502020202020204" pitchFamily="34" charset="0"/>
              </a:rPr>
              <a:t>5</a:t>
            </a:r>
            <a:r>
              <a:rPr lang="en-US" sz="2400" b="1" dirty="0" smtClean="0">
                <a:latin typeface="Century Gothic" panose="020B0502020202020204" pitchFamily="34" charset="0"/>
              </a:rPr>
              <a:t>. </a:t>
            </a:r>
            <a:r>
              <a:rPr lang="en-US" sz="2400" b="1" dirty="0" smtClean="0">
                <a:latin typeface="Century Gothic" panose="020B0502020202020204" pitchFamily="34" charset="0"/>
              </a:rPr>
              <a:t>The USA borders in the South:</a:t>
            </a:r>
            <a:endParaRPr lang="en-US" sz="2400" b="1" dirty="0" smtClean="0">
              <a:latin typeface="Century Gothic" panose="020B0502020202020204" pitchFamily="34" charset="0"/>
            </a:endParaRPr>
          </a:p>
          <a:p>
            <a:pPr marL="0" indent="0">
              <a:buNone/>
            </a:pPr>
            <a:r>
              <a:rPr lang="en-US" sz="2400" dirty="0" smtClean="0">
                <a:latin typeface="Century Gothic" panose="020B0502020202020204" pitchFamily="34" charset="0"/>
              </a:rPr>
              <a:t>1. Canada 					2. Mexico </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3. Hawaii					4. Africa</a:t>
            </a:r>
            <a:endParaRPr lang="en-US" sz="2400" dirty="0" smtClean="0">
              <a:latin typeface="Century Gothic" panose="020B0502020202020204" pitchFamily="34" charset="0"/>
            </a:endParaRPr>
          </a:p>
          <a:p>
            <a:pPr marL="0" indent="0">
              <a:buNone/>
            </a:pPr>
            <a:endParaRPr lang="ru-RU" sz="2400" dirty="0">
              <a:latin typeface="Century Gothic" panose="020B0502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51520" y="332656"/>
            <a:ext cx="8712968" cy="6192688"/>
          </a:xfrm>
        </p:spPr>
        <p:txBody>
          <a:bodyPr>
            <a:normAutofit/>
          </a:bodyPr>
          <a:lstStyle/>
          <a:p>
            <a:pPr marL="0" indent="0" algn="ctr">
              <a:buNone/>
            </a:pPr>
            <a:r>
              <a:rPr lang="en-US" sz="2800" b="1" i="1" dirty="0" smtClean="0">
                <a:latin typeface="Century Gothic" panose="020B0502020202020204" pitchFamily="34" charset="0"/>
              </a:rPr>
              <a:t>Test</a:t>
            </a:r>
            <a:endParaRPr lang="en-US" sz="2800" b="1" i="1" dirty="0" smtClean="0">
              <a:latin typeface="Century Gothic" panose="020B0502020202020204" pitchFamily="34" charset="0"/>
            </a:endParaRPr>
          </a:p>
          <a:p>
            <a:pPr marL="0" indent="0">
              <a:buNone/>
            </a:pPr>
            <a:r>
              <a:rPr lang="ru-RU" sz="2400" b="1" dirty="0">
                <a:latin typeface="Century Gothic" panose="020B0502020202020204" pitchFamily="34" charset="0"/>
              </a:rPr>
              <a:t>6</a:t>
            </a:r>
            <a:r>
              <a:rPr lang="en-US" sz="2400" b="1" dirty="0" smtClean="0">
                <a:latin typeface="Century Gothic" panose="020B0502020202020204" pitchFamily="34" charset="0"/>
              </a:rPr>
              <a:t>. </a:t>
            </a:r>
            <a:r>
              <a:rPr lang="en-US" sz="2400" b="1" dirty="0" smtClean="0">
                <a:latin typeface="Century Gothic" panose="020B0502020202020204" pitchFamily="34" charset="0"/>
              </a:rPr>
              <a:t>Alaska is situated in the  …  part of America.</a:t>
            </a:r>
            <a:endParaRPr lang="en-US" sz="2400" b="1" dirty="0" smtClean="0">
              <a:latin typeface="Century Gothic" panose="020B0502020202020204" pitchFamily="34" charset="0"/>
            </a:endParaRPr>
          </a:p>
          <a:p>
            <a:pPr marL="0" indent="0">
              <a:buNone/>
            </a:pPr>
            <a:r>
              <a:rPr lang="en-US" sz="2400" dirty="0" smtClean="0">
                <a:latin typeface="Century Gothic" panose="020B0502020202020204" pitchFamily="34" charset="0"/>
              </a:rPr>
              <a:t>1. west					2. east</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3. north					4. south</a:t>
            </a:r>
            <a:endParaRPr lang="en-US" sz="2400" dirty="0" smtClean="0">
              <a:latin typeface="Century Gothic" panose="020B0502020202020204" pitchFamily="34" charset="0"/>
            </a:endParaRPr>
          </a:p>
          <a:p>
            <a:pPr marL="0" indent="0">
              <a:buNone/>
            </a:pPr>
            <a:endParaRPr lang="en-US" sz="2400" b="1" dirty="0" smtClean="0">
              <a:latin typeface="Century Gothic" panose="020B0502020202020204" pitchFamily="34" charset="0"/>
            </a:endParaRPr>
          </a:p>
          <a:p>
            <a:pPr marL="0" indent="0">
              <a:buNone/>
            </a:pPr>
            <a:r>
              <a:rPr lang="ru-RU" sz="2400" b="1" dirty="0">
                <a:latin typeface="Century Gothic" panose="020B0502020202020204" pitchFamily="34" charset="0"/>
              </a:rPr>
              <a:t>7</a:t>
            </a:r>
            <a:r>
              <a:rPr lang="en-US" sz="2400" b="1" dirty="0" smtClean="0">
                <a:latin typeface="Century Gothic" panose="020B0502020202020204" pitchFamily="34" charset="0"/>
              </a:rPr>
              <a:t>. </a:t>
            </a:r>
            <a:r>
              <a:rPr lang="en-US" sz="2400" b="1" dirty="0" smtClean="0">
                <a:latin typeface="Century Gothic" panose="020B0502020202020204" pitchFamily="34" charset="0"/>
              </a:rPr>
              <a:t>One of the parts of America is situated on the islands:</a:t>
            </a:r>
            <a:endParaRPr lang="en-US" sz="2400" b="1" dirty="0" smtClean="0">
              <a:latin typeface="Century Gothic" panose="020B0502020202020204" pitchFamily="34" charset="0"/>
            </a:endParaRPr>
          </a:p>
          <a:p>
            <a:pPr marL="0" indent="0">
              <a:buNone/>
            </a:pPr>
            <a:r>
              <a:rPr lang="en-US" sz="2400" dirty="0" smtClean="0">
                <a:latin typeface="Century Gothic" panose="020B0502020202020204" pitchFamily="34" charset="0"/>
              </a:rPr>
              <a:t>1. California 				2. Alaska </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3. Hawaii					4. Maldives </a:t>
            </a:r>
            <a:endParaRPr lang="en-US" sz="2400" dirty="0" smtClean="0">
              <a:latin typeface="Century Gothic" panose="020B0502020202020204" pitchFamily="34" charset="0"/>
            </a:endParaRPr>
          </a:p>
          <a:p>
            <a:pPr marL="0" indent="0">
              <a:buNone/>
            </a:pPr>
            <a:r>
              <a:rPr lang="en-US" sz="2400" dirty="0" smtClean="0">
                <a:latin typeface="Century Gothic" panose="020B0502020202020204" pitchFamily="34" charset="0"/>
              </a:rPr>
              <a:t>				</a:t>
            </a:r>
            <a:endParaRPr lang="ru-RU" sz="2400" dirty="0">
              <a:latin typeface="Century Gothic" panose="020B0502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850106"/>
          </a:xfrm>
          <a:ln>
            <a:solidFill>
              <a:schemeClr val="tx1">
                <a:lumMod val="50000"/>
                <a:lumOff val="50000"/>
              </a:schemeClr>
            </a:solidFill>
          </a:ln>
        </p:spPr>
        <p:txBody>
          <a:bodyPr/>
          <a:lstStyle/>
          <a:p>
            <a:r>
              <a:rPr lang="en-US" b="1" i="1" dirty="0" smtClean="0">
                <a:latin typeface="Century Gothic" panose="020B0502020202020204" pitchFamily="34" charset="0"/>
              </a:rPr>
              <a:t>HOMEWORK</a:t>
            </a:r>
            <a:endParaRPr lang="ru-RU" b="1" i="1" dirty="0">
              <a:latin typeface="Century Gothic" panose="020B0502020202020204" pitchFamily="34" charset="0"/>
            </a:endParaRPr>
          </a:p>
        </p:txBody>
      </p:sp>
      <p:sp>
        <p:nvSpPr>
          <p:cNvPr id="3" name="Объект 2"/>
          <p:cNvSpPr>
            <a:spLocks noGrp="1"/>
          </p:cNvSpPr>
          <p:nvPr>
            <p:ph idx="1"/>
          </p:nvPr>
        </p:nvSpPr>
        <p:spPr>
          <a:xfrm>
            <a:off x="179512" y="1340768"/>
            <a:ext cx="8784976" cy="5040560"/>
          </a:xfrm>
        </p:spPr>
        <p:txBody>
          <a:bodyPr>
            <a:normAutofit/>
          </a:bodyPr>
          <a:lstStyle/>
          <a:p>
            <a:pPr marL="0" indent="0">
              <a:buNone/>
            </a:pPr>
            <a:r>
              <a:rPr lang="en-US" sz="2800" b="1" i="1" dirty="0" smtClean="0">
                <a:latin typeface="Century Gothic" panose="020B0502020202020204" pitchFamily="34" charset="0"/>
              </a:rPr>
              <a:t>Fill in the questionnaire about your work at the lesson:</a:t>
            </a:r>
            <a:endParaRPr lang="en-US" sz="2800" b="1" i="1"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I worked at the lesson </a:t>
            </a:r>
            <a:r>
              <a:rPr lang="en-US" sz="2800" i="1" dirty="0" smtClean="0">
                <a:latin typeface="Century Gothic" panose="020B0502020202020204" pitchFamily="34" charset="0"/>
              </a:rPr>
              <a:t>active\ passive</a:t>
            </a:r>
            <a:endParaRPr lang="en-US" sz="2800" i="1"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I </a:t>
            </a:r>
            <a:r>
              <a:rPr lang="en-US" sz="2800" i="1" dirty="0" smtClean="0">
                <a:latin typeface="Century Gothic" panose="020B0502020202020204" pitchFamily="34" charset="0"/>
              </a:rPr>
              <a:t>am satisfied \ not satisfied </a:t>
            </a:r>
            <a:r>
              <a:rPr lang="en-US" sz="2800" dirty="0" smtClean="0">
                <a:latin typeface="Century Gothic" panose="020B0502020202020204" pitchFamily="34" charset="0"/>
              </a:rPr>
              <a:t>with my </a:t>
            </a:r>
            <a:r>
              <a:rPr lang="en-US" sz="2800" smtClean="0">
                <a:latin typeface="Century Gothic" panose="020B0502020202020204" pitchFamily="34" charset="0"/>
              </a:rPr>
              <a:t>work at </a:t>
            </a:r>
            <a:r>
              <a:rPr lang="en-US" sz="2800" dirty="0" smtClean="0">
                <a:latin typeface="Century Gothic" panose="020B0502020202020204" pitchFamily="34" charset="0"/>
              </a:rPr>
              <a:t>the lesson</a:t>
            </a:r>
            <a:endParaRPr lang="en-US" sz="2800"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The lesson seemed to me </a:t>
            </a:r>
            <a:r>
              <a:rPr lang="en-US" sz="2800" i="1" dirty="0" smtClean="0">
                <a:latin typeface="Century Gothic" panose="020B0502020202020204" pitchFamily="34" charset="0"/>
              </a:rPr>
              <a:t>short\ long</a:t>
            </a:r>
            <a:endParaRPr lang="en-US" sz="2800" i="1"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I was </a:t>
            </a:r>
            <a:r>
              <a:rPr lang="en-US" sz="2800" i="1" dirty="0" smtClean="0">
                <a:latin typeface="Century Gothic" panose="020B0502020202020204" pitchFamily="34" charset="0"/>
              </a:rPr>
              <a:t>tired \ not tired </a:t>
            </a:r>
            <a:r>
              <a:rPr lang="en-US" sz="2800" dirty="0" smtClean="0">
                <a:latin typeface="Century Gothic" panose="020B0502020202020204" pitchFamily="34" charset="0"/>
              </a:rPr>
              <a:t>at the lesson</a:t>
            </a:r>
            <a:endParaRPr lang="en-US" sz="2800"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My mood </a:t>
            </a:r>
            <a:r>
              <a:rPr lang="en-US" sz="2800" i="1" dirty="0" smtClean="0">
                <a:latin typeface="Century Gothic" panose="020B0502020202020204" pitchFamily="34" charset="0"/>
              </a:rPr>
              <a:t>has improved \ worsened</a:t>
            </a:r>
            <a:endParaRPr lang="en-US" sz="2800" i="1" dirty="0" smtClean="0">
              <a:latin typeface="Century Gothic" panose="020B0502020202020204" pitchFamily="34" charset="0"/>
            </a:endParaRPr>
          </a:p>
          <a:p>
            <a:pPr marL="514350" indent="-514350">
              <a:buFont typeface="+mj-lt"/>
              <a:buAutoNum type="arabicPeriod"/>
            </a:pPr>
            <a:r>
              <a:rPr lang="en-US" sz="2800" dirty="0" smtClean="0">
                <a:latin typeface="Century Gothic" panose="020B0502020202020204" pitchFamily="34" charset="0"/>
              </a:rPr>
              <a:t>The information of the lesson </a:t>
            </a:r>
            <a:r>
              <a:rPr lang="en-US" sz="2800" i="1" dirty="0" smtClean="0">
                <a:latin typeface="Century Gothic" panose="020B0502020202020204" pitchFamily="34" charset="0"/>
              </a:rPr>
              <a:t>was useful \ useless for me</a:t>
            </a:r>
            <a:endParaRPr lang="en-US" sz="2800" i="1" dirty="0" smtClean="0">
              <a:latin typeface="Century Gothic" panose="020B0502020202020204" pitchFamily="34" charset="0"/>
            </a:endParaRPr>
          </a:p>
          <a:p>
            <a:endParaRPr lang="ru-RU"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260" t="38654" r="25812" b="36512"/>
          <a:stretch>
            <a:fillRect/>
          </a:stretch>
        </p:blipFill>
        <p:spPr bwMode="auto">
          <a:xfrm>
            <a:off x="7452320" y="116632"/>
            <a:ext cx="1287380" cy="1185111"/>
          </a:xfrm>
          <a:prstGeom prst="rect">
            <a:avLst/>
          </a:prstGeom>
          <a:noFill/>
          <a:ln w="9525">
            <a:solidFill>
              <a:schemeClr val="tx1">
                <a:lumMod val="50000"/>
                <a:lumOff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rotWithShape="1">
          <a:blip r:embed="rId1">
            <a:extLst>
              <a:ext uri="{28A0092B-C50C-407E-A947-70E740481C1C}">
                <a14:useLocalDpi xmlns:a14="http://schemas.microsoft.com/office/drawing/2010/main" val="0"/>
              </a:ext>
            </a:extLst>
          </a:blip>
          <a:srcRect t="2775" b="8441"/>
          <a:stretch>
            <a:fillRect/>
          </a:stretch>
        </p:blipFill>
        <p:spPr bwMode="auto">
          <a:xfrm rot="16200000">
            <a:off x="1142999" y="-1143002"/>
            <a:ext cx="6858001" cy="914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Объект 3"/>
          <p:cNvGraphicFramePr>
            <a:graphicFrameLocks noGrp="1"/>
          </p:cNvGraphicFramePr>
          <p:nvPr>
            <p:ph idx="1"/>
          </p:nvPr>
        </p:nvGraphicFramePr>
        <p:xfrm>
          <a:off x="899592" y="908720"/>
          <a:ext cx="7488831" cy="4896552"/>
        </p:xfrm>
        <a:graphic>
          <a:graphicData uri="http://schemas.openxmlformats.org/drawingml/2006/table">
            <a:tbl>
              <a:tblPr firstRow="1" firstCol="1" bandRow="1"/>
              <a:tblGrid>
                <a:gridCol w="7488831"/>
              </a:tblGrid>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Appalachian Mountains - </a:t>
                      </a:r>
                      <a:r>
                        <a:rPr lang="ru-RU" sz="2800" dirty="0">
                          <a:effectLst/>
                          <a:latin typeface="Century Gothic" panose="020B0502020202020204" pitchFamily="34" charset="0"/>
                          <a:ea typeface="Calibri" panose="020F0502020204030204"/>
                          <a:cs typeface="Times New Roman" panose="02020603050405020304"/>
                        </a:rPr>
                        <a:t>Аппалачи</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Great Plains – </a:t>
                      </a:r>
                      <a:r>
                        <a:rPr lang="ru-RU" sz="2800" dirty="0">
                          <a:effectLst/>
                          <a:latin typeface="Century Gothic" panose="020B0502020202020204" pitchFamily="34" charset="0"/>
                          <a:ea typeface="Calibri" panose="020F0502020204030204"/>
                          <a:cs typeface="Times New Roman" panose="02020603050405020304"/>
                        </a:rPr>
                        <a:t>Великие равнины</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Death Valley – </a:t>
                      </a:r>
                      <a:r>
                        <a:rPr lang="ru-RU" sz="2800" dirty="0">
                          <a:effectLst/>
                          <a:latin typeface="Century Gothic" panose="020B0502020202020204" pitchFamily="34" charset="0"/>
                          <a:ea typeface="Calibri" panose="020F0502020204030204"/>
                          <a:cs typeface="Times New Roman" panose="02020603050405020304"/>
                        </a:rPr>
                        <a:t>Долина смерти</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Lake </a:t>
                      </a:r>
                      <a:r>
                        <a:rPr lang="en-US" sz="2800" dirty="0" err="1">
                          <a:effectLst/>
                          <a:latin typeface="Century Gothic" panose="020B0502020202020204" pitchFamily="34" charset="0"/>
                          <a:ea typeface="Calibri" panose="020F0502020204030204"/>
                          <a:cs typeface="Times New Roman" panose="02020603050405020304"/>
                        </a:rPr>
                        <a:t>Badwater</a:t>
                      </a:r>
                      <a:r>
                        <a:rPr lang="en-US" sz="2800" dirty="0">
                          <a:effectLst/>
                          <a:latin typeface="Century Gothic" panose="020B0502020202020204" pitchFamily="34" charset="0"/>
                          <a:ea typeface="Calibri" panose="020F0502020204030204"/>
                          <a:cs typeface="Times New Roman" panose="02020603050405020304"/>
                        </a:rPr>
                        <a:t> – </a:t>
                      </a:r>
                      <a:r>
                        <a:rPr lang="ru-RU" sz="2800" dirty="0">
                          <a:effectLst/>
                          <a:latin typeface="Century Gothic" panose="020B0502020202020204" pitchFamily="34" charset="0"/>
                          <a:ea typeface="Calibri" panose="020F0502020204030204"/>
                          <a:cs typeface="Times New Roman" panose="02020603050405020304"/>
                        </a:rPr>
                        <a:t>озеро </a:t>
                      </a:r>
                      <a:r>
                        <a:rPr lang="ru-RU" sz="2800" dirty="0" err="1">
                          <a:effectLst/>
                          <a:latin typeface="Century Gothic" panose="020B0502020202020204" pitchFamily="34" charset="0"/>
                          <a:ea typeface="Calibri" panose="020F0502020204030204"/>
                          <a:cs typeface="Times New Roman" panose="02020603050405020304"/>
                        </a:rPr>
                        <a:t>Бэдуотер</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Grand Canyon – </a:t>
                      </a:r>
                      <a:r>
                        <a:rPr lang="ru-RU" sz="2800" dirty="0">
                          <a:effectLst/>
                          <a:latin typeface="Century Gothic" panose="020B0502020202020204" pitchFamily="34" charset="0"/>
                          <a:ea typeface="Calibri" panose="020F0502020204030204"/>
                          <a:cs typeface="Times New Roman" panose="02020603050405020304"/>
                        </a:rPr>
                        <a:t>Большой каньон</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Colorado River – </a:t>
                      </a:r>
                      <a:r>
                        <a:rPr lang="ru-RU" sz="2800" dirty="0">
                          <a:effectLst/>
                          <a:latin typeface="Century Gothic" panose="020B0502020202020204" pitchFamily="34" charset="0"/>
                          <a:ea typeface="Calibri" panose="020F0502020204030204"/>
                          <a:cs typeface="Times New Roman" panose="02020603050405020304"/>
                        </a:rPr>
                        <a:t>река Колорадо</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Niagara Falls – </a:t>
                      </a:r>
                      <a:r>
                        <a:rPr lang="ru-RU" sz="2800" dirty="0">
                          <a:effectLst/>
                          <a:latin typeface="Century Gothic" panose="020B0502020202020204" pitchFamily="34" charset="0"/>
                          <a:ea typeface="Calibri" panose="020F0502020204030204"/>
                          <a:cs typeface="Times New Roman" panose="02020603050405020304"/>
                        </a:rPr>
                        <a:t>Ниагарский водопад</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2069">
                <a:tc>
                  <a:txBody>
                    <a:bodyPr/>
                    <a:lstStyle/>
                    <a:p>
                      <a:pPr>
                        <a:lnSpc>
                          <a:spcPct val="115000"/>
                        </a:lnSpc>
                        <a:spcAft>
                          <a:spcPts val="0"/>
                        </a:spcAft>
                      </a:pPr>
                      <a:r>
                        <a:rPr lang="en-US" sz="2800" dirty="0">
                          <a:effectLst/>
                          <a:latin typeface="Century Gothic" panose="020B0502020202020204" pitchFamily="34" charset="0"/>
                          <a:ea typeface="Calibri" panose="020F0502020204030204"/>
                          <a:cs typeface="Times New Roman" panose="02020603050405020304"/>
                        </a:rPr>
                        <a:t>The Niagara River – </a:t>
                      </a:r>
                      <a:r>
                        <a:rPr lang="ru-RU" sz="2800" dirty="0">
                          <a:effectLst/>
                          <a:latin typeface="Century Gothic" panose="020B0502020202020204" pitchFamily="34" charset="0"/>
                          <a:ea typeface="Calibri" panose="020F0502020204030204"/>
                          <a:cs typeface="Times New Roman" panose="02020603050405020304"/>
                        </a:rPr>
                        <a:t>река Ниагара</a:t>
                      </a:r>
                      <a:endParaRPr lang="ru-RU" sz="2000" dirty="0">
                        <a:effectLst/>
                        <a:latin typeface="Century Gothic" panose="020B0502020202020204" pitchFamily="34" charset="0"/>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51520" y="260648"/>
            <a:ext cx="8712968" cy="2016224"/>
          </a:xfrm>
          <a:ln>
            <a:solidFill>
              <a:schemeClr val="tx1">
                <a:lumMod val="50000"/>
                <a:lumOff val="50000"/>
              </a:schemeClr>
            </a:solidFill>
          </a:ln>
        </p:spPr>
        <p:txBody>
          <a:bodyPr>
            <a:normAutofit/>
          </a:bodyPr>
          <a:lstStyle/>
          <a:p>
            <a:pPr>
              <a:buFont typeface="Wingdings" panose="05000000000000000000" pitchFamily="2" charset="2"/>
              <a:buChar char="Ø"/>
            </a:pPr>
            <a:r>
              <a:rPr lang="en-US" sz="2300" b="1" i="1" dirty="0" smtClean="0">
                <a:latin typeface="Century Gothic" panose="020B0502020202020204" pitchFamily="34" charset="0"/>
              </a:rPr>
              <a:t>Text 1. </a:t>
            </a:r>
            <a:r>
              <a:rPr lang="en-US" sz="2300" dirty="0" smtClean="0">
                <a:latin typeface="Century Gothic" panose="020B0502020202020204" pitchFamily="34" charset="0"/>
              </a:rPr>
              <a:t>It is one of the very unusual places in the USA. It lies not very far from the Pacific Coast. It is the lowest, driest and hottest place in North America. Once it had the temperature of 56,7 °C. Lake </a:t>
            </a:r>
            <a:r>
              <a:rPr lang="en-US" sz="2300" dirty="0" err="1" smtClean="0">
                <a:latin typeface="Century Gothic" panose="020B0502020202020204" pitchFamily="34" charset="0"/>
              </a:rPr>
              <a:t>Badwater</a:t>
            </a:r>
            <a:r>
              <a:rPr lang="en-US" sz="2300" dirty="0" smtClean="0">
                <a:latin typeface="Century Gothic" panose="020B0502020202020204" pitchFamily="34" charset="0"/>
              </a:rPr>
              <a:t> which situated there is dry most of the time. </a:t>
            </a:r>
            <a:endParaRPr lang="en-US" sz="2300" dirty="0" smtClean="0">
              <a:latin typeface="Century Gothic" panose="020B0502020202020204" pitchFamily="34" charset="0"/>
            </a:endParaRPr>
          </a:p>
          <a:p>
            <a:pPr marL="0" indent="0">
              <a:buNone/>
            </a:pPr>
            <a:endParaRPr lang="ru-RU" sz="2400" dirty="0">
              <a:latin typeface="Century Gothic" panose="020B0502020202020204" pitchFamily="34" charset="0"/>
            </a:endParaRPr>
          </a:p>
        </p:txBody>
      </p:sp>
      <p:sp>
        <p:nvSpPr>
          <p:cNvPr id="4" name="Прямоугольник 3"/>
          <p:cNvSpPr/>
          <p:nvPr/>
        </p:nvSpPr>
        <p:spPr>
          <a:xfrm>
            <a:off x="251520" y="2492896"/>
            <a:ext cx="8712968" cy="1508105"/>
          </a:xfrm>
          <a:prstGeom prst="rect">
            <a:avLst/>
          </a:prstGeom>
          <a:ln>
            <a:solidFill>
              <a:schemeClr val="tx1">
                <a:lumMod val="50000"/>
                <a:lumOff val="50000"/>
              </a:schemeClr>
            </a:solidFill>
          </a:ln>
        </p:spPr>
        <p:txBody>
          <a:bodyPr wrap="square">
            <a:spAutoFit/>
          </a:bodyPr>
          <a:lstStyle/>
          <a:p>
            <a:pPr marL="342900" indent="-342900" algn="r">
              <a:buFont typeface="Wingdings" panose="05000000000000000000" pitchFamily="2" charset="2"/>
              <a:buChar char="Ø"/>
            </a:pPr>
            <a:r>
              <a:rPr lang="en-US" sz="2300" b="1" i="1" dirty="0" smtClean="0">
                <a:latin typeface="Century Gothic" panose="020B0502020202020204" pitchFamily="34" charset="0"/>
              </a:rPr>
              <a:t>Text 2. </a:t>
            </a:r>
            <a:r>
              <a:rPr lang="en-US" sz="2300" dirty="0" smtClean="0">
                <a:latin typeface="Century Gothic" panose="020B0502020202020204" pitchFamily="34" charset="0"/>
              </a:rPr>
              <a:t>This place lies in the southwest of the country. The Colorado River made it millions of years ago. In some places it is 6 </a:t>
            </a:r>
            <a:r>
              <a:rPr lang="en-US" sz="2300" dirty="0" err="1" smtClean="0">
                <a:latin typeface="Century Gothic" panose="020B0502020202020204" pitchFamily="34" charset="0"/>
              </a:rPr>
              <a:t>kilometres</a:t>
            </a:r>
            <a:r>
              <a:rPr lang="en-US" sz="2300" dirty="0" smtClean="0">
                <a:latin typeface="Century Gothic" panose="020B0502020202020204" pitchFamily="34" charset="0"/>
              </a:rPr>
              <a:t> deep. The rocks there give scientists a lot of useful information about the continent. </a:t>
            </a:r>
            <a:endParaRPr lang="ru-RU" sz="2300" dirty="0">
              <a:latin typeface="Century Gothic" panose="020B0502020202020204" pitchFamily="34" charset="0"/>
            </a:endParaRPr>
          </a:p>
        </p:txBody>
      </p:sp>
      <p:sp>
        <p:nvSpPr>
          <p:cNvPr id="5" name="Прямоугольник 4"/>
          <p:cNvSpPr/>
          <p:nvPr/>
        </p:nvSpPr>
        <p:spPr>
          <a:xfrm>
            <a:off x="239125" y="4293096"/>
            <a:ext cx="8712968" cy="2215991"/>
          </a:xfrm>
          <a:prstGeom prst="rect">
            <a:avLst/>
          </a:prstGeom>
          <a:ln>
            <a:solidFill>
              <a:schemeClr val="tx1">
                <a:lumMod val="50000"/>
                <a:lumOff val="50000"/>
              </a:schemeClr>
            </a:solidFill>
          </a:ln>
        </p:spPr>
        <p:txBody>
          <a:bodyPr wrap="square">
            <a:spAutoFit/>
          </a:bodyPr>
          <a:lstStyle/>
          <a:p>
            <a:pPr marL="342900" indent="-342900">
              <a:buFont typeface="Wingdings" panose="05000000000000000000" pitchFamily="2" charset="2"/>
              <a:buChar char="Ø"/>
            </a:pPr>
            <a:r>
              <a:rPr lang="en-US" sz="2300" b="1" i="1" dirty="0" smtClean="0">
                <a:latin typeface="Century Gothic" panose="020B0502020202020204" pitchFamily="34" charset="0"/>
              </a:rPr>
              <a:t>Text 3. </a:t>
            </a:r>
            <a:r>
              <a:rPr lang="en-US" sz="2300" dirty="0" smtClean="0">
                <a:latin typeface="Century Gothic" panose="020B0502020202020204" pitchFamily="34" charset="0"/>
              </a:rPr>
              <a:t>One more perfect places to visit is the … on the Niagara River in the north. Water from the Great Lakes flows through this river. Every minute about 450,000 tons of water fall 50 </a:t>
            </a:r>
            <a:r>
              <a:rPr lang="en-US" sz="2300" dirty="0" err="1" smtClean="0">
                <a:latin typeface="Century Gothic" panose="020B0502020202020204" pitchFamily="34" charset="0"/>
              </a:rPr>
              <a:t>metres</a:t>
            </a:r>
            <a:r>
              <a:rPr lang="en-US" sz="2300" dirty="0" smtClean="0">
                <a:latin typeface="Century Gothic" panose="020B0502020202020204" pitchFamily="34" charset="0"/>
              </a:rPr>
              <a:t> down. People can look at it from observations towers or take a ship that sails up to the wild water below.</a:t>
            </a:r>
            <a:endParaRPr lang="ru-RU" sz="2300" dirty="0">
              <a:latin typeface="Century Gothic" panose="020B0502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99392"/>
            <a:ext cx="9252520"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3" y="139905"/>
            <a:ext cx="2518748" cy="3145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708920"/>
            <a:ext cx="2446023" cy="3669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188640"/>
            <a:ext cx="2618959" cy="3928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771800" y="188640"/>
            <a:ext cx="2114681" cy="461665"/>
          </a:xfrm>
          <a:prstGeom prst="rect">
            <a:avLst/>
          </a:prstGeom>
          <a:ln>
            <a:solidFill>
              <a:schemeClr val="tx1">
                <a:lumMod val="50000"/>
                <a:lumOff val="50000"/>
              </a:schemeClr>
            </a:solidFill>
          </a:ln>
        </p:spPr>
        <p:txBody>
          <a:bodyPr wrap="none">
            <a:spAutoFit/>
          </a:bodyPr>
          <a:lstStyle/>
          <a:p>
            <a:r>
              <a:rPr lang="en-US" sz="2400" dirty="0" smtClean="0">
                <a:latin typeface="Century Gothic" panose="020B0502020202020204" pitchFamily="34" charset="0"/>
              </a:rPr>
              <a:t>Death Valley</a:t>
            </a:r>
            <a:endParaRPr lang="ru-RU" sz="2400" dirty="0">
              <a:latin typeface="Century Gothic" panose="020B0502020202020204" pitchFamily="34" charset="0"/>
            </a:endParaRPr>
          </a:p>
        </p:txBody>
      </p:sp>
      <p:sp>
        <p:nvSpPr>
          <p:cNvPr id="6" name="Прямоугольник 5"/>
          <p:cNvSpPr/>
          <p:nvPr/>
        </p:nvSpPr>
        <p:spPr>
          <a:xfrm>
            <a:off x="179511" y="5911883"/>
            <a:ext cx="3046027" cy="461665"/>
          </a:xfrm>
          <a:prstGeom prst="rect">
            <a:avLst/>
          </a:prstGeom>
          <a:ln>
            <a:solidFill>
              <a:schemeClr val="tx1">
                <a:lumMod val="50000"/>
                <a:lumOff val="50000"/>
              </a:schemeClr>
            </a:solidFill>
          </a:ln>
        </p:spPr>
        <p:txBody>
          <a:bodyPr wrap="none">
            <a:spAutoFit/>
          </a:bodyPr>
          <a:lstStyle/>
          <a:p>
            <a:r>
              <a:rPr lang="en-US" sz="2400" dirty="0" smtClean="0">
                <a:latin typeface="Century Gothic" panose="020B0502020202020204" pitchFamily="34" charset="0"/>
              </a:rPr>
              <a:t>The Grand Canyon</a:t>
            </a:r>
            <a:endParaRPr lang="ru-RU" sz="2400" dirty="0">
              <a:latin typeface="Century Gothic" panose="020B0502020202020204" pitchFamily="34" charset="0"/>
            </a:endParaRPr>
          </a:p>
        </p:txBody>
      </p:sp>
      <p:sp>
        <p:nvSpPr>
          <p:cNvPr id="7" name="Прямоугольник 6"/>
          <p:cNvSpPr/>
          <p:nvPr/>
        </p:nvSpPr>
        <p:spPr>
          <a:xfrm>
            <a:off x="6225785" y="4214758"/>
            <a:ext cx="2693366" cy="461665"/>
          </a:xfrm>
          <a:prstGeom prst="rect">
            <a:avLst/>
          </a:prstGeom>
          <a:ln>
            <a:solidFill>
              <a:schemeClr val="tx1">
                <a:lumMod val="50000"/>
                <a:lumOff val="50000"/>
              </a:schemeClr>
            </a:solidFill>
          </a:ln>
        </p:spPr>
        <p:txBody>
          <a:bodyPr wrap="none">
            <a:spAutoFit/>
          </a:bodyPr>
          <a:lstStyle/>
          <a:p>
            <a:r>
              <a:rPr lang="en-US" sz="2400" dirty="0" smtClean="0">
                <a:latin typeface="Century Gothic" panose="020B0502020202020204" pitchFamily="34" charset="0"/>
              </a:rPr>
              <a:t>The Niagara Falls</a:t>
            </a:r>
            <a:endParaRPr lang="ru-RU" sz="2400" dirty="0">
              <a:latin typeface="Century Gothic" panose="020B0502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0628"/>
            <a:ext cx="9144000" cy="6660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ru-RU" sz="6600" b="1" dirty="0" smtClean="0">
                <a:solidFill>
                  <a:srgbClr val="333399"/>
                </a:solidFill>
                <a:latin typeface="Comic Sans MS" panose="030F0702030302020204" pitchFamily="66" charset="0"/>
              </a:rPr>
              <a:t>Флаг США</a:t>
            </a:r>
            <a:endParaRPr lang="ru-RU" sz="6600" b="1" dirty="0" smtClean="0">
              <a:solidFill>
                <a:srgbClr val="333399"/>
              </a:solidFill>
              <a:latin typeface="Comic Sans MS" panose="030F0702030302020204" pitchFamily="66" charset="0"/>
            </a:endParaRPr>
          </a:p>
        </p:txBody>
      </p:sp>
      <p:sp>
        <p:nvSpPr>
          <p:cNvPr id="5123" name="Rectangle 3"/>
          <p:cNvSpPr>
            <a:spLocks noGrp="1" noChangeArrowheads="1"/>
          </p:cNvSpPr>
          <p:nvPr>
            <p:ph type="body" idx="1"/>
          </p:nvPr>
        </p:nvSpPr>
        <p:spPr>
          <a:xfrm>
            <a:off x="1763713" y="7100888"/>
            <a:ext cx="5616575" cy="144462"/>
          </a:xfrm>
        </p:spPr>
        <p:txBody>
          <a:bodyPr/>
          <a:lstStyle/>
          <a:p>
            <a:pPr eaLnBrk="1" hangingPunct="1">
              <a:lnSpc>
                <a:spcPct val="80000"/>
              </a:lnSpc>
            </a:pPr>
            <a:endParaRPr lang="ru-RU" sz="800" smtClean="0"/>
          </a:p>
        </p:txBody>
      </p:sp>
      <p:pic>
        <p:nvPicPr>
          <p:cNvPr id="5124" name="Picture 4" descr="Flag_of_the_United_State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8313" y="1885950"/>
            <a:ext cx="824865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57200"/>
            <a:ext cx="7931224" cy="1371600"/>
          </a:xfrm>
        </p:spPr>
        <p:txBody>
          <a:bodyPr/>
          <a:lstStyle/>
          <a:p>
            <a:r>
              <a:rPr lang="ru-RU" sz="4800" b="1" dirty="0">
                <a:solidFill>
                  <a:srgbClr val="333399"/>
                </a:solidFill>
                <a:latin typeface="Comic Sans MS" panose="030F0702030302020204" pitchFamily="66" charset="0"/>
              </a:rPr>
              <a:t>Столица США-Вашингтон</a:t>
            </a:r>
            <a:endParaRPr lang="ru-RU" dirty="0"/>
          </a:p>
        </p:txBody>
      </p:sp>
      <p:pic>
        <p:nvPicPr>
          <p:cNvPr id="4098" name="Picture 2"/>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1611995" y="1981200"/>
            <a:ext cx="5920009"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333399"/>
                </a:solidFill>
                <a:latin typeface="Comic Sans MS" panose="030F0702030302020204" pitchFamily="66" charset="0"/>
              </a:rPr>
              <a:t>Крупные города:</a:t>
            </a:r>
            <a:endParaRPr lang="ru-RU" dirty="0"/>
          </a:p>
        </p:txBody>
      </p:sp>
      <p:sp>
        <p:nvSpPr>
          <p:cNvPr id="3" name="Объект 2"/>
          <p:cNvSpPr>
            <a:spLocks noGrp="1"/>
          </p:cNvSpPr>
          <p:nvPr>
            <p:ph idx="1"/>
          </p:nvPr>
        </p:nvSpPr>
        <p:spPr>
          <a:xfrm>
            <a:off x="251520" y="1981200"/>
            <a:ext cx="8712968" cy="3886200"/>
          </a:xfrm>
        </p:spPr>
        <p:txBody>
          <a:bodyPr/>
          <a:lstStyle/>
          <a:p>
            <a:pPr eaLnBrk="1" hangingPunct="1">
              <a:lnSpc>
                <a:spcPct val="90000"/>
              </a:lnSpc>
              <a:buClr>
                <a:srgbClr val="00007D"/>
              </a:buClr>
            </a:pPr>
            <a:r>
              <a:rPr lang="ru-RU" b="1" dirty="0" smtClean="0">
                <a:solidFill>
                  <a:srgbClr val="333399"/>
                </a:solidFill>
                <a:latin typeface="Comic Sans MS" panose="030F0702030302020204" pitchFamily="66" charset="0"/>
              </a:rPr>
              <a:t>Нью-Йорк </a:t>
            </a:r>
            <a:r>
              <a:rPr lang="ru-RU" b="1" dirty="0">
                <a:solidFill>
                  <a:srgbClr val="333399"/>
                </a:solidFill>
                <a:latin typeface="Comic Sans MS" panose="030F0702030302020204" pitchFamily="66" charset="0"/>
              </a:rPr>
              <a:t>(7 323 000)</a:t>
            </a:r>
            <a:endParaRPr lang="ru-RU" b="1" dirty="0">
              <a:solidFill>
                <a:srgbClr val="333399"/>
              </a:solidFill>
              <a:latin typeface="Comic Sans MS" panose="030F0702030302020204" pitchFamily="66" charset="0"/>
            </a:endParaRPr>
          </a:p>
          <a:p>
            <a:pPr eaLnBrk="1" hangingPunct="1">
              <a:lnSpc>
                <a:spcPct val="90000"/>
              </a:lnSpc>
              <a:buClr>
                <a:srgbClr val="00007D"/>
              </a:buClr>
            </a:pPr>
            <a:r>
              <a:rPr lang="ru-RU" b="1" dirty="0" smtClean="0">
                <a:solidFill>
                  <a:srgbClr val="333399"/>
                </a:solidFill>
                <a:latin typeface="Comic Sans MS" panose="030F0702030302020204" pitchFamily="66" charset="0"/>
              </a:rPr>
              <a:t>Лос-Анджелес(3 </a:t>
            </a:r>
            <a:r>
              <a:rPr lang="ru-RU" b="1" dirty="0">
                <a:solidFill>
                  <a:srgbClr val="333399"/>
                </a:solidFill>
                <a:latin typeface="Comic Sans MS" panose="030F0702030302020204" pitchFamily="66" charset="0"/>
              </a:rPr>
              <a:t>486</a:t>
            </a:r>
            <a:r>
              <a:rPr lang="en-US" b="1" dirty="0">
                <a:solidFill>
                  <a:srgbClr val="333399"/>
                </a:solidFill>
                <a:latin typeface="Comic Sans MS" panose="030F0702030302020204" pitchFamily="66" charset="0"/>
              </a:rPr>
              <a:t> </a:t>
            </a:r>
            <a:r>
              <a:rPr lang="ru-RU" b="1" dirty="0">
                <a:solidFill>
                  <a:srgbClr val="333399"/>
                </a:solidFill>
                <a:latin typeface="Comic Sans MS" panose="030F0702030302020204" pitchFamily="66" charset="0"/>
              </a:rPr>
              <a:t>000)</a:t>
            </a:r>
            <a:endParaRPr lang="ru-RU" b="1" dirty="0">
              <a:solidFill>
                <a:srgbClr val="333399"/>
              </a:solidFill>
              <a:latin typeface="Comic Sans MS" panose="030F0702030302020204" pitchFamily="66" charset="0"/>
            </a:endParaRPr>
          </a:p>
          <a:p>
            <a:pPr eaLnBrk="1" hangingPunct="1">
              <a:lnSpc>
                <a:spcPct val="90000"/>
              </a:lnSpc>
              <a:buClr>
                <a:srgbClr val="00007D"/>
              </a:buClr>
            </a:pPr>
            <a:r>
              <a:rPr lang="ru-RU" b="1" dirty="0" smtClean="0">
                <a:solidFill>
                  <a:srgbClr val="333399"/>
                </a:solidFill>
                <a:latin typeface="Comic Sans MS" panose="030F0702030302020204" pitchFamily="66" charset="0"/>
              </a:rPr>
              <a:t>Чикаго </a:t>
            </a:r>
            <a:r>
              <a:rPr lang="ru-RU" b="1" dirty="0">
                <a:solidFill>
                  <a:srgbClr val="333399"/>
                </a:solidFill>
                <a:latin typeface="Comic Sans MS" panose="030F0702030302020204" pitchFamily="66" charset="0"/>
              </a:rPr>
              <a:t>(2 784 000)</a:t>
            </a:r>
            <a:endParaRPr lang="ru-RU" b="1" dirty="0">
              <a:solidFill>
                <a:srgbClr val="333399"/>
              </a:solidFill>
              <a:latin typeface="Comic Sans MS" panose="030F0702030302020204" pitchFamily="66" charset="0"/>
            </a:endParaRPr>
          </a:p>
          <a:p>
            <a:pPr lvl="0" eaLnBrk="1" hangingPunct="1">
              <a:lnSpc>
                <a:spcPct val="90000"/>
              </a:lnSpc>
              <a:buClr>
                <a:srgbClr val="00007D"/>
              </a:buClr>
              <a:buNone/>
            </a:pPr>
            <a:r>
              <a:rPr lang="ru-RU" b="1" dirty="0">
                <a:solidFill>
                  <a:srgbClr val="333399"/>
                </a:solidFill>
                <a:latin typeface="Comic Sans MS" panose="030F0702030302020204" pitchFamily="66" charset="0"/>
              </a:rPr>
              <a:t>Официальный </a:t>
            </a:r>
            <a:r>
              <a:rPr lang="ru-RU" b="1" dirty="0" smtClean="0">
                <a:solidFill>
                  <a:srgbClr val="333399"/>
                </a:solidFill>
                <a:latin typeface="Comic Sans MS" panose="030F0702030302020204" pitchFamily="66" charset="0"/>
              </a:rPr>
              <a:t>язык:</a:t>
            </a:r>
            <a:endParaRPr lang="ru-RU" b="1" dirty="0" smtClean="0">
              <a:solidFill>
                <a:srgbClr val="333399"/>
              </a:solidFill>
              <a:latin typeface="Comic Sans MS" panose="030F0702030302020204" pitchFamily="66" charset="0"/>
            </a:endParaRPr>
          </a:p>
          <a:p>
            <a:pPr eaLnBrk="1" hangingPunct="1">
              <a:lnSpc>
                <a:spcPct val="90000"/>
              </a:lnSpc>
              <a:buClr>
                <a:srgbClr val="00007D"/>
              </a:buClr>
            </a:pPr>
            <a:r>
              <a:rPr lang="ru-RU" b="1" dirty="0" smtClean="0">
                <a:solidFill>
                  <a:srgbClr val="333399"/>
                </a:solidFill>
                <a:latin typeface="Comic Sans MS" panose="030F0702030302020204" pitchFamily="66" charset="0"/>
              </a:rPr>
              <a:t>  английский            </a:t>
            </a:r>
            <a:endParaRPr lang="ru-RU" b="1" dirty="0">
              <a:solidFill>
                <a:srgbClr val="333399"/>
              </a:solidFill>
              <a:latin typeface="Comic Sans MS" panose="030F0702030302020204" pitchFamily="66" charset="0"/>
            </a:endParaRPr>
          </a:p>
          <a:p>
            <a:endParaRPr lang="ru-RU" dirty="0"/>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Пиксел">
  <a:themeElements>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Пиксел">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Пиксел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Пиксел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Пиксел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Пиксел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Пиксел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Пиксел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Пиксел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Пиксел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Пиксел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3055</Words>
  <Application>WPS Presentation</Application>
  <PresentationFormat>Экран (4:3)</PresentationFormat>
  <Paragraphs>109</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Arial</vt:lpstr>
      <vt:lpstr>SimSun</vt:lpstr>
      <vt:lpstr>Wingdings</vt:lpstr>
      <vt:lpstr>Arial Black</vt:lpstr>
      <vt:lpstr>Times New Roman</vt:lpstr>
      <vt:lpstr>Century Gothic</vt:lpstr>
      <vt:lpstr>Calibri</vt:lpstr>
      <vt:lpstr>Times New Roman</vt:lpstr>
      <vt:lpstr>Comic Sans MS</vt:lpstr>
      <vt:lpstr>Microsoft YaHei</vt:lpstr>
      <vt:lpstr>Arial Unicode MS</vt:lpstr>
      <vt:lpstr>Segoe UI Light</vt:lpstr>
      <vt:lpstr>Segoe UI</vt:lpstr>
      <vt:lpstr>Тема Office</vt:lpstr>
      <vt:lpstr>Пиксел</vt:lpstr>
      <vt:lpstr>Географическое положение США</vt:lpstr>
      <vt:lpstr>PowerPoint 演示文稿</vt:lpstr>
      <vt:lpstr>PowerPoint 演示文稿</vt:lpstr>
      <vt:lpstr>PowerPoint 演示文稿</vt:lpstr>
      <vt:lpstr>PowerPoint 演示文稿</vt:lpstr>
      <vt:lpstr>PowerPoint 演示文稿</vt:lpstr>
      <vt:lpstr>Флаг США</vt:lpstr>
      <vt:lpstr>Столица США-Вашингтон</vt:lpstr>
      <vt:lpstr>Крупные города:</vt:lpstr>
      <vt:lpstr>PowerPoint 演示文稿</vt:lpstr>
      <vt:lpstr>Размещение населения </vt:lpstr>
      <vt:lpstr>PowerPoint 演示文稿</vt:lpstr>
      <vt:lpstr>PowerPoint 演示文稿</vt:lpstr>
      <vt:lpstr> В каких климатических поясах расположена США ? </vt:lpstr>
      <vt:lpstr>PowerPoint 演示文稿</vt:lpstr>
      <vt:lpstr> Полезные ископаемые, добываемые в рудных шахтах </vt:lpstr>
      <vt:lpstr>Водные ресурсы? </vt:lpstr>
      <vt:lpstr>Самая большая гора? Где располагается? </vt:lpstr>
      <vt:lpstr>PowerPoint 演示文稿</vt:lpstr>
      <vt:lpstr>PowerPoint 演示文稿</vt:lpstr>
      <vt:lpstr>PowerPoint 演示文稿</vt:lpstr>
      <vt:lpstr>HOMEWORK</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Географическое положение США</dc:title>
  <dc:creator>Дарья</dc:creator>
  <cp:lastModifiedBy>Юрьев</cp:lastModifiedBy>
  <cp:revision>10</cp:revision>
  <cp:lastPrinted>2024-02-27T02:50:00Z</cp:lastPrinted>
  <dcterms:created xsi:type="dcterms:W3CDTF">2024-02-26T16:55:00Z</dcterms:created>
  <dcterms:modified xsi:type="dcterms:W3CDTF">2025-02-14T01:37:41Z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EF4DB478768447999E8C108745800B80_12</vt:lpwstr>
  </property>
  <property fmtid="{D5CDD505-2E9C-101B-9397-08002B2CF9AE}" pid="3" name="KSOProductBuildVer">
    <vt:lpwstr>1049-12.2.0.19805</vt:lpwstr>
  </property>
</Properties>
</file>